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3"/>
  </p:notesMasterIdLst>
  <p:sldIdLst>
    <p:sldId id="256" r:id="rId2"/>
    <p:sldId id="305" r:id="rId3"/>
    <p:sldId id="262" r:id="rId4"/>
    <p:sldId id="303" r:id="rId5"/>
    <p:sldId id="309" r:id="rId6"/>
    <p:sldId id="310" r:id="rId7"/>
    <p:sldId id="311" r:id="rId8"/>
    <p:sldId id="307" r:id="rId9"/>
    <p:sldId id="306" r:id="rId10"/>
    <p:sldId id="323" r:id="rId11"/>
    <p:sldId id="324" r:id="rId12"/>
    <p:sldId id="325" r:id="rId13"/>
    <p:sldId id="304" r:id="rId14"/>
    <p:sldId id="321" r:id="rId15"/>
    <p:sldId id="322" r:id="rId16"/>
    <p:sldId id="314" r:id="rId17"/>
    <p:sldId id="315" r:id="rId18"/>
    <p:sldId id="316" r:id="rId19"/>
    <p:sldId id="318" r:id="rId20"/>
    <p:sldId id="319" r:id="rId21"/>
    <p:sldId id="31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4" autoAdjust="0"/>
    <p:restoredTop sz="94660"/>
  </p:normalViewPr>
  <p:slideViewPr>
    <p:cSldViewPr snapToGrid="0">
      <p:cViewPr varScale="1">
        <p:scale>
          <a:sx n="86" d="100"/>
          <a:sy n="86" d="100"/>
        </p:scale>
        <p:origin x="499" y="62"/>
      </p:cViewPr>
      <p:guideLst/>
    </p:cSldViewPr>
  </p:slideViewPr>
  <p:notesTextViewPr>
    <p:cViewPr>
      <p:scale>
        <a:sx n="1" d="1"/>
        <a:sy n="1" d="1"/>
      </p:scale>
      <p:origin x="0" y="0"/>
    </p:cViewPr>
  </p:notesTextViewPr>
  <p:notesViewPr>
    <p:cSldViewPr snapToGrid="0">
      <p:cViewPr varScale="1">
        <p:scale>
          <a:sx n="85" d="100"/>
          <a:sy n="85" d="100"/>
        </p:scale>
        <p:origin x="2910"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EA112B-82C0-4545-A3FE-B9A4518AA95D}"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268ED6-F942-40D5-BDF2-7EDEC13553CE}" type="slidenum">
              <a:rPr lang="en-US" smtClean="0"/>
              <a:t>‹#›</a:t>
            </a:fld>
            <a:endParaRPr lang="en-US"/>
          </a:p>
        </p:txBody>
      </p:sp>
    </p:spTree>
    <p:extLst>
      <p:ext uri="{BB962C8B-B14F-4D97-AF65-F5344CB8AC3E}">
        <p14:creationId xmlns:p14="http://schemas.microsoft.com/office/powerpoint/2010/main" val="59264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pic>
        <p:nvPicPr>
          <p:cNvPr id="11" name="Picture 10" descr="Icon&#10;&#10;Description automatically generated">
            <a:extLst>
              <a:ext uri="{FF2B5EF4-FFF2-40B4-BE49-F238E27FC236}">
                <a16:creationId xmlns:a16="http://schemas.microsoft.com/office/drawing/2014/main" id="{8942988C-9A0D-4024-BFD4-9C4682398F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pic>
        <p:nvPicPr>
          <p:cNvPr id="15" name="Picture 14" descr="Icon&#10;&#10;Description automatically generated">
            <a:extLst>
              <a:ext uri="{FF2B5EF4-FFF2-40B4-BE49-F238E27FC236}">
                <a16:creationId xmlns:a16="http://schemas.microsoft.com/office/drawing/2014/main" id="{7B6E8DBA-C75F-788B-9FF4-6BDE8C6827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3444" y="-153981"/>
            <a:ext cx="3068099" cy="1534049"/>
          </a:xfrm>
          <a:prstGeom prst="rect">
            <a:avLst/>
          </a:prstGeom>
        </p:spPr>
      </p:pic>
    </p:spTree>
    <p:extLst>
      <p:ext uri="{BB962C8B-B14F-4D97-AF65-F5344CB8AC3E}">
        <p14:creationId xmlns:p14="http://schemas.microsoft.com/office/powerpoint/2010/main" val="178000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7254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471582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321958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916978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813231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51294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510483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4062289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63442" y="215660"/>
            <a:ext cx="8169214" cy="931653"/>
          </a:xfrm>
        </p:spPr>
        <p:txBody>
          <a:bodyPr/>
          <a:lstStyle/>
          <a:p>
            <a:r>
              <a:rPr lang="en-US"/>
              <a:t>Click to edit Master title style</a:t>
            </a:r>
            <a:endParaRPr lang="en-US" dirty="0"/>
          </a:p>
        </p:txBody>
      </p:sp>
      <p:sp>
        <p:nvSpPr>
          <p:cNvPr id="3" name="Content Placeholder 2"/>
          <p:cNvSpPr>
            <a:spLocks noGrp="1"/>
          </p:cNvSpPr>
          <p:nvPr>
            <p:ph idx="1"/>
          </p:nvPr>
        </p:nvSpPr>
        <p:spPr>
          <a:xfrm>
            <a:off x="1563442" y="1418106"/>
            <a:ext cx="10018713" cy="435296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85896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EAA831-C087-459D-BB24-C186D3DD65E1}" type="datetimeFigureOut">
              <a:rPr lang="en-US" smtClean="0"/>
              <a:t>11/30/2022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524289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47645" y="232913"/>
            <a:ext cx="8085011" cy="9144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647645" y="1380226"/>
            <a:ext cx="4895055"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02857" y="1380225"/>
            <a:ext cx="4895056" cy="4416726"/>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EAA831-C087-459D-BB24-C186D3DD65E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224885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6272" y="224287"/>
            <a:ext cx="8076384" cy="923026"/>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656272" y="1376932"/>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56271" y="2045270"/>
            <a:ext cx="4723095"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07968" y="1376932"/>
            <a:ext cx="489505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2045270"/>
            <a:ext cx="4895056" cy="374592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EAA831-C087-459D-BB24-C186D3DD65E1}" type="datetimeFigureOut">
              <a:rPr lang="en-US" smtClean="0"/>
              <a:t>11/30/2022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38061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EAA831-C087-459D-BB24-C186D3DD65E1}" type="datetimeFigureOut">
              <a:rPr lang="en-US" smtClean="0"/>
              <a:t>11/30/2022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324127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EAA831-C087-459D-BB24-C186D3DD65E1}" type="datetimeFigureOut">
              <a:rPr lang="en-US" smtClean="0"/>
              <a:t>11/30/2022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74407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204945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EAA831-C087-459D-BB24-C186D3DD65E1}" type="datetimeFigureOut">
              <a:rPr lang="en-US" smtClean="0"/>
              <a:t>11/30/2022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DD5F53-4EB8-48C9-BCD0-B4A2DBF0048B}" type="slidenum">
              <a:rPr lang="en-US" smtClean="0"/>
              <a:t>‹#›</a:t>
            </a:fld>
            <a:endParaRPr lang="en-US"/>
          </a:p>
        </p:txBody>
      </p:sp>
    </p:spTree>
    <p:extLst>
      <p:ext uri="{BB962C8B-B14F-4D97-AF65-F5344CB8AC3E}">
        <p14:creationId xmlns:p14="http://schemas.microsoft.com/office/powerpoint/2010/main" val="123806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7EAA831-C087-459D-BB24-C186D3DD65E1}" type="datetimeFigureOut">
              <a:rPr lang="en-US" smtClean="0"/>
              <a:t>11/30/2022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CDD5F53-4EB8-48C9-BCD0-B4A2DBF0048B}" type="slidenum">
              <a:rPr lang="en-US" smtClean="0"/>
              <a:t>‹#›</a:t>
            </a:fld>
            <a:endParaRPr lang="en-US"/>
          </a:p>
        </p:txBody>
      </p:sp>
      <p:pic>
        <p:nvPicPr>
          <p:cNvPr id="14" name="Picture 13" descr="Icon&#10;&#10;Description automatically generated">
            <a:extLst>
              <a:ext uri="{FF2B5EF4-FFF2-40B4-BE49-F238E27FC236}">
                <a16:creationId xmlns:a16="http://schemas.microsoft.com/office/drawing/2014/main" id="{0B63776B-F13A-49D0-9AEE-789130C5081B}"/>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pic>
        <p:nvPicPr>
          <p:cNvPr id="15" name="Picture 14" descr="Icon&#10;&#10;Description automatically generated">
            <a:extLst>
              <a:ext uri="{FF2B5EF4-FFF2-40B4-BE49-F238E27FC236}">
                <a16:creationId xmlns:a16="http://schemas.microsoft.com/office/drawing/2014/main" id="{AF2C1FA4-6556-A1C0-ABEA-3AF9BE90348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689794" y="-77784"/>
            <a:ext cx="2597139" cy="1298569"/>
          </a:xfrm>
          <a:prstGeom prst="rect">
            <a:avLst/>
          </a:prstGeom>
        </p:spPr>
      </p:pic>
    </p:spTree>
    <p:extLst>
      <p:ext uri="{BB962C8B-B14F-4D97-AF65-F5344CB8AC3E}">
        <p14:creationId xmlns:p14="http://schemas.microsoft.com/office/powerpoint/2010/main" val="24367429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jacobshpe@gmail.com" TargetMode="External"/><Relationship Id="rId4" Type="http://schemas.openxmlformats.org/officeDocument/2006/relationships/hyperlink" Target="mailto:jlr1147@lockhave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2616199"/>
          </a:xfrm>
        </p:spPr>
        <p:txBody>
          <a:bodyPr>
            <a:noAutofit/>
          </a:bodyPr>
          <a:lstStyle/>
          <a:p>
            <a:br>
              <a:rPr lang="en-US" sz="3600" dirty="0"/>
            </a:br>
            <a:r>
              <a:rPr lang="en-US" sz="3600" dirty="0"/>
              <a:t>Curriculum Mapping for Physical Education</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641669" y="4253720"/>
            <a:ext cx="6861354" cy="1388534"/>
          </a:xfrm>
        </p:spPr>
        <p:txBody>
          <a:bodyPr>
            <a:normAutofit/>
          </a:bodyPr>
          <a:lstStyle/>
          <a:p>
            <a:r>
              <a:rPr lang="en-US" dirty="0"/>
              <a:t>2022 SHAPE PA Conference</a:t>
            </a:r>
          </a:p>
          <a:p>
            <a:r>
              <a:rPr lang="en-US" dirty="0"/>
              <a:t>December 1, 2022</a:t>
            </a:r>
          </a:p>
          <a:p>
            <a:endParaRPr lang="en-US" dirty="0"/>
          </a:p>
        </p:txBody>
      </p:sp>
    </p:spTree>
    <p:extLst>
      <p:ext uri="{BB962C8B-B14F-4D97-AF65-F5344CB8AC3E}">
        <p14:creationId xmlns:p14="http://schemas.microsoft.com/office/powerpoint/2010/main" val="213486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42BD4-9057-4156-BD89-9C707B98F0FF}"/>
              </a:ext>
            </a:extLst>
          </p:cNvPr>
          <p:cNvSpPr>
            <a:spLocks noGrp="1"/>
          </p:cNvSpPr>
          <p:nvPr>
            <p:ph type="ctrTitle"/>
          </p:nvPr>
        </p:nvSpPr>
        <p:spPr>
          <a:xfrm>
            <a:off x="1676400" y="1380068"/>
            <a:ext cx="9826623" cy="2616199"/>
          </a:xfrm>
        </p:spPr>
        <p:txBody>
          <a:bodyPr>
            <a:noAutofit/>
          </a:bodyPr>
          <a:lstStyle/>
          <a:p>
            <a:br>
              <a:rPr lang="en-US" sz="3600" dirty="0"/>
            </a:br>
            <a:r>
              <a:rPr lang="en-US" sz="3600" dirty="0"/>
              <a:t>Scope and Sequence for Physical Education</a:t>
            </a:r>
          </a:p>
        </p:txBody>
      </p:sp>
      <p:sp>
        <p:nvSpPr>
          <p:cNvPr id="3" name="Subtitle 2">
            <a:extLst>
              <a:ext uri="{FF2B5EF4-FFF2-40B4-BE49-F238E27FC236}">
                <a16:creationId xmlns:a16="http://schemas.microsoft.com/office/drawing/2014/main" id="{B6EF9F63-89AD-47E5-8727-3E8BC1B1CE7D}"/>
              </a:ext>
            </a:extLst>
          </p:cNvPr>
          <p:cNvSpPr>
            <a:spLocks noGrp="1"/>
          </p:cNvSpPr>
          <p:nvPr>
            <p:ph type="subTitle" idx="1"/>
          </p:nvPr>
        </p:nvSpPr>
        <p:spPr>
          <a:xfrm>
            <a:off x="4641669" y="4253720"/>
            <a:ext cx="6861354" cy="1388534"/>
          </a:xfrm>
        </p:spPr>
        <p:txBody>
          <a:bodyPr>
            <a:normAutofit/>
          </a:bodyPr>
          <a:lstStyle/>
          <a:p>
            <a:endParaRPr lang="en-US" dirty="0"/>
          </a:p>
        </p:txBody>
      </p:sp>
    </p:spTree>
    <p:extLst>
      <p:ext uri="{BB962C8B-B14F-4D97-AF65-F5344CB8AC3E}">
        <p14:creationId xmlns:p14="http://schemas.microsoft.com/office/powerpoint/2010/main" val="245291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indent="0">
              <a:buNone/>
            </a:pPr>
            <a:r>
              <a:rPr lang="en-US" dirty="0"/>
              <a:t>1.	</a:t>
            </a:r>
            <a:r>
              <a:rPr lang="en-US" sz="2000" b="1" dirty="0"/>
              <a:t>Grade Level: </a:t>
            </a:r>
            <a:r>
              <a:rPr lang="en-US" sz="2000" dirty="0"/>
              <a:t>(Select the grade level for your Scope and Sequence)</a:t>
            </a:r>
          </a:p>
          <a:p>
            <a:pPr marL="0" indent="0">
              <a:buNone/>
            </a:pPr>
            <a:endParaRPr lang="en-US" dirty="0"/>
          </a:p>
          <a:p>
            <a:pPr marL="457200" indent="-457200">
              <a:buAutoNum type="arabicPeriod" startAt="2"/>
            </a:pPr>
            <a:r>
              <a:rPr lang="en-US" sz="2000" b="1" dirty="0"/>
              <a:t>Choose the Content Area: </a:t>
            </a:r>
            <a:r>
              <a:rPr lang="en-US" sz="2000" dirty="0"/>
              <a:t>(Select one topic from the colored boxes, these topics areas of various colors and located on the left side of the outcomes document).</a:t>
            </a:r>
          </a:p>
          <a:p>
            <a:pPr marL="0" indent="0">
              <a:buNone/>
            </a:pPr>
            <a:endParaRPr lang="en-US" sz="2000" dirty="0"/>
          </a:p>
          <a:p>
            <a:pPr marL="0" indent="0">
              <a:buNone/>
            </a:pPr>
            <a:endParaRPr lang="en-US" dirty="0"/>
          </a:p>
          <a:p>
            <a:pPr marL="0" indent="0">
              <a:buNone/>
            </a:pPr>
            <a:r>
              <a:rPr lang="en-US" dirty="0"/>
              <a:t>3.	</a:t>
            </a:r>
            <a:r>
              <a:rPr lang="en-US" sz="2000" b="1" dirty="0"/>
              <a:t>Choose the Standard(s) (Standard Number): </a:t>
            </a:r>
            <a:r>
              <a:rPr lang="en-US" sz="2000" dirty="0"/>
              <a:t>(List the number of the standard statements or list the name of each (Physical Literacy Component)</a:t>
            </a:r>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nvGraphicFramePr>
        <p:xfrm>
          <a:off x="2032000" y="1894114"/>
          <a:ext cx="8437732" cy="408819"/>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1065746269"/>
                    </a:ext>
                  </a:extLst>
                </a:gridCol>
              </a:tblGrid>
              <a:tr h="408819">
                <a:tc>
                  <a:txBody>
                    <a:bodyPr/>
                    <a:lstStyle/>
                    <a:p>
                      <a:r>
                        <a:rPr lang="en-US" dirty="0"/>
                        <a:t>Example:  10</a:t>
                      </a:r>
                      <a:r>
                        <a:rPr lang="en-US" baseline="30000" dirty="0"/>
                        <a:t>th</a:t>
                      </a:r>
                      <a:r>
                        <a:rPr lang="en-US" dirty="0"/>
                        <a:t> Grade </a:t>
                      </a:r>
                    </a:p>
                  </a:txBody>
                  <a:tcPr/>
                </a:tc>
                <a:extLst>
                  <a:ext uri="{0D108BD9-81ED-4DB2-BD59-A6C34878D82A}">
                    <a16:rowId xmlns:a16="http://schemas.microsoft.com/office/drawing/2014/main" val="197135170"/>
                  </a:ext>
                </a:extLst>
              </a:tr>
            </a:tbl>
          </a:graphicData>
        </a:graphic>
      </p:graphicFrame>
      <p:graphicFrame>
        <p:nvGraphicFramePr>
          <p:cNvPr id="10" name="Table 10">
            <a:extLst>
              <a:ext uri="{FF2B5EF4-FFF2-40B4-BE49-F238E27FC236}">
                <a16:creationId xmlns:a16="http://schemas.microsoft.com/office/drawing/2014/main" id="{98269159-4924-9A18-6830-169D32AC6C5F}"/>
              </a:ext>
            </a:extLst>
          </p:cNvPr>
          <p:cNvGraphicFramePr>
            <a:graphicFrameLocks noGrp="1"/>
          </p:cNvGraphicFramePr>
          <p:nvPr/>
        </p:nvGraphicFramePr>
        <p:xfrm>
          <a:off x="2032000" y="3234267"/>
          <a:ext cx="8437732" cy="609600"/>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534660438"/>
                    </a:ext>
                  </a:extLst>
                </a:gridCol>
              </a:tblGrid>
              <a:tr h="609600">
                <a:tc>
                  <a:txBody>
                    <a:bodyPr/>
                    <a:lstStyle/>
                    <a:p>
                      <a:r>
                        <a:rPr lang="en-US" sz="1600" dirty="0"/>
                        <a:t>Example:  Specialized Skills Performance (from Standard Statement 1 Motor Skills 10-12)</a:t>
                      </a:r>
                    </a:p>
                    <a:p>
                      <a:r>
                        <a:rPr lang="en-US" sz="1600" dirty="0"/>
                        <a:t>Example 2:  Locomotor Movements (from Standard Statement 1 Motor Skills K-6)</a:t>
                      </a:r>
                    </a:p>
                  </a:txBody>
                  <a:tcPr/>
                </a:tc>
                <a:extLst>
                  <a:ext uri="{0D108BD9-81ED-4DB2-BD59-A6C34878D82A}">
                    <a16:rowId xmlns:a16="http://schemas.microsoft.com/office/drawing/2014/main" val="851776082"/>
                  </a:ext>
                </a:extLst>
              </a:tr>
            </a:tbl>
          </a:graphicData>
        </a:graphic>
      </p:graphicFrame>
      <p:graphicFrame>
        <p:nvGraphicFramePr>
          <p:cNvPr id="11" name="Table 11">
            <a:extLst>
              <a:ext uri="{FF2B5EF4-FFF2-40B4-BE49-F238E27FC236}">
                <a16:creationId xmlns:a16="http://schemas.microsoft.com/office/drawing/2014/main" id="{98096907-C3FA-BA45-8836-1437C0AAA6DD}"/>
              </a:ext>
            </a:extLst>
          </p:cNvPr>
          <p:cNvGraphicFramePr>
            <a:graphicFrameLocks noGrp="1"/>
          </p:cNvGraphicFramePr>
          <p:nvPr/>
        </p:nvGraphicFramePr>
        <p:xfrm>
          <a:off x="2032000" y="5096933"/>
          <a:ext cx="8437732" cy="1537131"/>
        </p:xfrm>
        <a:graphic>
          <a:graphicData uri="http://schemas.openxmlformats.org/drawingml/2006/table">
            <a:tbl>
              <a:tblPr firstRow="1" bandRow="1">
                <a:tableStyleId>{5C22544A-7EE6-4342-B048-85BDC9FD1C3A}</a:tableStyleId>
              </a:tblPr>
              <a:tblGrid>
                <a:gridCol w="8437732">
                  <a:extLst>
                    <a:ext uri="{9D8B030D-6E8A-4147-A177-3AD203B41FA5}">
                      <a16:colId xmlns:a16="http://schemas.microsoft.com/office/drawing/2014/main" val="3213081693"/>
                    </a:ext>
                  </a:extLst>
                </a:gridCol>
              </a:tblGrid>
              <a:tr h="1537131">
                <a:tc>
                  <a:txBody>
                    <a:bodyPr/>
                    <a:lstStyle/>
                    <a:p>
                      <a:r>
                        <a:rPr lang="en-US" dirty="0"/>
                        <a:t>Example 1: Standard Statement 1 or Motor Skills</a:t>
                      </a:r>
                    </a:p>
                    <a:p>
                      <a:r>
                        <a:rPr lang="en-US" dirty="0"/>
                        <a:t>Example 2:  Standard Statement 2 or Movement Concepts and Performance</a:t>
                      </a:r>
                    </a:p>
                    <a:p>
                      <a:r>
                        <a:rPr lang="en-US" dirty="0"/>
                        <a:t>Example 3:  Standard Statement 3 or Levels of Fitness</a:t>
                      </a:r>
                    </a:p>
                    <a:p>
                      <a:r>
                        <a:rPr lang="en-US" dirty="0"/>
                        <a:t>Example 4: Standard Statement 4 or Cooperative Skills and Positive Behavior</a:t>
                      </a:r>
                    </a:p>
                    <a:p>
                      <a:r>
                        <a:rPr lang="en-US" dirty="0"/>
                        <a:t>Example 5:  Standard Statement 5 or  Value of Physical Activity</a:t>
                      </a:r>
                    </a:p>
                  </a:txBody>
                  <a:tcPr/>
                </a:tc>
                <a:extLst>
                  <a:ext uri="{0D108BD9-81ED-4DB2-BD59-A6C34878D82A}">
                    <a16:rowId xmlns:a16="http://schemas.microsoft.com/office/drawing/2014/main" val="4087952433"/>
                  </a:ext>
                </a:extLst>
              </a:tr>
            </a:tbl>
          </a:graphicData>
        </a:graphic>
      </p:graphicFrame>
    </p:spTree>
    <p:extLst>
      <p:ext uri="{BB962C8B-B14F-4D97-AF65-F5344CB8AC3E}">
        <p14:creationId xmlns:p14="http://schemas.microsoft.com/office/powerpoint/2010/main" val="3633627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4"/>
            </a:pPr>
            <a:r>
              <a:rPr lang="en-US" sz="2000" b="1" dirty="0"/>
              <a:t>Choose Outcomes (List all Outcomes for each lesson-Be Realistic):  </a:t>
            </a:r>
            <a:r>
              <a:rPr lang="en-US" sz="2000" dirty="0"/>
              <a:t>(List outcomes from each topics you want to include in your unit.  You may choose outcomes from one topic or several topics.  It may help to list the topic and the appropriate outcomes together).</a:t>
            </a:r>
          </a:p>
          <a:p>
            <a:pPr marL="457200" indent="-457200">
              <a:buFont typeface="+mj-lt"/>
              <a:buAutoNum type="arabicPeriod" startAt="4"/>
            </a:pPr>
            <a:endParaRPr lang="en-US" dirty="0"/>
          </a:p>
          <a:p>
            <a:pPr marL="457200" indent="-457200">
              <a:buFont typeface="+mj-lt"/>
              <a:buAutoNum type="arabicPeriod" startAt="4"/>
            </a:pPr>
            <a:endParaRPr lang="en-US" dirty="0"/>
          </a:p>
          <a:p>
            <a:pPr marL="457200" indent="-457200">
              <a:buFont typeface="+mj-lt"/>
              <a:buAutoNum type="arabicPeriod" startAt="4"/>
            </a:pPr>
            <a:r>
              <a:rPr lang="en-US" sz="2000" b="1" dirty="0"/>
              <a:t>Scope &amp; Sequence of Skill-Based Outcomes &amp; Activity for each lesson:  </a:t>
            </a:r>
            <a:r>
              <a:rPr lang="en-US" sz="2000" dirty="0"/>
              <a:t>Enter the chosen outcomes from number 4 and place them in order to when you would teach them to your students.  In the box to the right list skills and/or activities you would teach to align with the outcome selected.</a:t>
            </a:r>
            <a:endParaRPr lang="en-US" sz="2000" b="1"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9" name="Table 9">
            <a:extLst>
              <a:ext uri="{FF2B5EF4-FFF2-40B4-BE49-F238E27FC236}">
                <a16:creationId xmlns:a16="http://schemas.microsoft.com/office/drawing/2014/main" id="{202C93B3-662B-7C5F-E081-14DFD3B9D9FC}"/>
              </a:ext>
            </a:extLst>
          </p:cNvPr>
          <p:cNvGraphicFramePr>
            <a:graphicFrameLocks noGrp="1"/>
          </p:cNvGraphicFramePr>
          <p:nvPr/>
        </p:nvGraphicFramePr>
        <p:xfrm>
          <a:off x="2032000" y="2392680"/>
          <a:ext cx="9718040" cy="914400"/>
        </p:xfrm>
        <a:graphic>
          <a:graphicData uri="http://schemas.openxmlformats.org/drawingml/2006/table">
            <a:tbl>
              <a:tblPr firstRow="1" bandRow="1">
                <a:tableStyleId>{5C22544A-7EE6-4342-B048-85BDC9FD1C3A}</a:tableStyleId>
              </a:tblPr>
              <a:tblGrid>
                <a:gridCol w="9718040">
                  <a:extLst>
                    <a:ext uri="{9D8B030D-6E8A-4147-A177-3AD203B41FA5}">
                      <a16:colId xmlns:a16="http://schemas.microsoft.com/office/drawing/2014/main" val="1065746269"/>
                    </a:ext>
                  </a:extLst>
                </a:gridCol>
              </a:tblGrid>
              <a:tr h="899160">
                <a:tc>
                  <a:txBody>
                    <a:bodyPr/>
                    <a:lstStyle/>
                    <a:p>
                      <a:r>
                        <a:rPr lang="en-US" dirty="0"/>
                        <a:t>Example 1:  </a:t>
                      </a:r>
                      <a:r>
                        <a:rPr lang="en-US" u="sng" dirty="0"/>
                        <a:t>Combined movement skills and patterns- </a:t>
                      </a:r>
                      <a:r>
                        <a:rPr lang="en-US" b="0" dirty="0"/>
                        <a:t>Individually performs specialized skills in a variety of movement forms consistently (e.g., outdoor pursuits, recreational activities and individual-performance activities).</a:t>
                      </a:r>
                    </a:p>
                  </a:txBody>
                  <a:tcPr/>
                </a:tc>
                <a:extLst>
                  <a:ext uri="{0D108BD9-81ED-4DB2-BD59-A6C34878D82A}">
                    <a16:rowId xmlns:a16="http://schemas.microsoft.com/office/drawing/2014/main" val="197135170"/>
                  </a:ext>
                </a:extLst>
              </a:tr>
            </a:tbl>
          </a:graphicData>
        </a:graphic>
      </p:graphicFrame>
      <p:graphicFrame>
        <p:nvGraphicFramePr>
          <p:cNvPr id="5" name="Table 5">
            <a:extLst>
              <a:ext uri="{FF2B5EF4-FFF2-40B4-BE49-F238E27FC236}">
                <a16:creationId xmlns:a16="http://schemas.microsoft.com/office/drawing/2014/main" id="{BD1DD6E5-7462-D426-9E67-21ADDC9D66C1}"/>
              </a:ext>
            </a:extLst>
          </p:cNvPr>
          <p:cNvGraphicFramePr>
            <a:graphicFrameLocks noGrp="1"/>
          </p:cNvGraphicFramePr>
          <p:nvPr/>
        </p:nvGraphicFramePr>
        <p:xfrm>
          <a:off x="2032000" y="4876800"/>
          <a:ext cx="9672320" cy="1676400"/>
        </p:xfrm>
        <a:graphic>
          <a:graphicData uri="http://schemas.openxmlformats.org/drawingml/2006/table">
            <a:tbl>
              <a:tblPr firstRow="1" bandRow="1">
                <a:tableStyleId>{5C22544A-7EE6-4342-B048-85BDC9FD1C3A}</a:tableStyleId>
              </a:tblPr>
              <a:tblGrid>
                <a:gridCol w="5344160">
                  <a:extLst>
                    <a:ext uri="{9D8B030D-6E8A-4147-A177-3AD203B41FA5}">
                      <a16:colId xmlns:a16="http://schemas.microsoft.com/office/drawing/2014/main" val="2220815737"/>
                    </a:ext>
                  </a:extLst>
                </a:gridCol>
                <a:gridCol w="4328160">
                  <a:extLst>
                    <a:ext uri="{9D8B030D-6E8A-4147-A177-3AD203B41FA5}">
                      <a16:colId xmlns:a16="http://schemas.microsoft.com/office/drawing/2014/main" val="420848279"/>
                    </a:ext>
                  </a:extLst>
                </a:gridCol>
              </a:tblGrid>
              <a:tr h="315965">
                <a:tc>
                  <a:txBody>
                    <a:bodyPr/>
                    <a:lstStyle/>
                    <a:p>
                      <a:r>
                        <a:rPr lang="en-US" dirty="0"/>
                        <a:t>Lesson 1 Outcome(s)</a:t>
                      </a:r>
                    </a:p>
                  </a:txBody>
                  <a:tcPr/>
                </a:tc>
                <a:tc>
                  <a:txBody>
                    <a:bodyPr/>
                    <a:lstStyle/>
                    <a:p>
                      <a:r>
                        <a:rPr lang="en-US" dirty="0"/>
                        <a:t>Lesson 1 Activity</a:t>
                      </a:r>
                    </a:p>
                  </a:txBody>
                  <a:tcPr/>
                </a:tc>
                <a:extLst>
                  <a:ext uri="{0D108BD9-81ED-4DB2-BD59-A6C34878D82A}">
                    <a16:rowId xmlns:a16="http://schemas.microsoft.com/office/drawing/2014/main" val="3604936330"/>
                  </a:ext>
                </a:extLst>
              </a:tr>
              <a:tr h="12346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Example 1:  </a:t>
                      </a:r>
                      <a:r>
                        <a:rPr lang="en-US" sz="1600" u="sng" dirty="0"/>
                        <a:t>Combined movement skills and patterns- </a:t>
                      </a:r>
                      <a:r>
                        <a:rPr lang="en-US" sz="1600" b="0" dirty="0"/>
                        <a:t>Individually performs specialized skills in a variety of movement forms consistently (e.g., outdoor pursuits, recreational activities and individual-performance activities).</a:t>
                      </a:r>
                    </a:p>
                    <a:p>
                      <a:endParaRPr lang="en-US" sz="1600" dirty="0"/>
                    </a:p>
                  </a:txBody>
                  <a:tcPr/>
                </a:tc>
                <a:tc>
                  <a:txBody>
                    <a:bodyPr/>
                    <a:lstStyle/>
                    <a:p>
                      <a:r>
                        <a:rPr lang="en-US" sz="1600" dirty="0"/>
                        <a:t>Introduction to Mountain Biking</a:t>
                      </a:r>
                    </a:p>
                    <a:p>
                      <a:r>
                        <a:rPr lang="en-US" sz="1600" dirty="0"/>
                        <a:t>Check equipment</a:t>
                      </a:r>
                    </a:p>
                    <a:p>
                      <a:r>
                        <a:rPr lang="en-US" sz="1600" dirty="0"/>
                        <a:t>15-minute trail ride</a:t>
                      </a:r>
                    </a:p>
                  </a:txBody>
                  <a:tcPr/>
                </a:tc>
                <a:extLst>
                  <a:ext uri="{0D108BD9-81ED-4DB2-BD59-A6C34878D82A}">
                    <a16:rowId xmlns:a16="http://schemas.microsoft.com/office/drawing/2014/main" val="447425864"/>
                  </a:ext>
                </a:extLst>
              </a:tr>
            </a:tbl>
          </a:graphicData>
        </a:graphic>
      </p:graphicFrame>
    </p:spTree>
    <p:extLst>
      <p:ext uri="{BB962C8B-B14F-4D97-AF65-F5344CB8AC3E}">
        <p14:creationId xmlns:p14="http://schemas.microsoft.com/office/powerpoint/2010/main" val="4263021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457200" indent="-457200">
              <a:buFont typeface="+mj-lt"/>
              <a:buAutoNum type="arabicPeriod" startAt="6"/>
            </a:pPr>
            <a:r>
              <a:rPr lang="en-US" sz="2000" b="1" dirty="0"/>
              <a:t>Assessment of Skill-Based Outcomes:  How do you know the student was successful?  </a:t>
            </a:r>
            <a:r>
              <a:rPr lang="en-US" sz="2000" dirty="0"/>
              <a:t>(Provide examples of formative and summative assessments you may use for your selected unit).</a:t>
            </a:r>
          </a:p>
          <a:p>
            <a:pPr marL="457200" indent="-457200">
              <a:buFont typeface="+mj-lt"/>
              <a:buAutoNum type="arabicPeriod" startAt="6"/>
            </a:pPr>
            <a:endParaRPr lang="en-US" dirty="0"/>
          </a:p>
          <a:p>
            <a:pPr marL="457200" indent="-457200">
              <a:buFont typeface="+mj-lt"/>
              <a:buAutoNum type="arabicPeriod" startAt="6"/>
            </a:pP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r>
              <a:rPr lang="en-US" dirty="0"/>
              <a:t>Jeff</a:t>
            </a:r>
          </a:p>
        </p:txBody>
      </p:sp>
      <p:graphicFrame>
        <p:nvGraphicFramePr>
          <p:cNvPr id="6" name="Table 6">
            <a:extLst>
              <a:ext uri="{FF2B5EF4-FFF2-40B4-BE49-F238E27FC236}">
                <a16:creationId xmlns:a16="http://schemas.microsoft.com/office/drawing/2014/main" id="{6D87FF3A-199B-B790-A1F1-884451E1457E}"/>
              </a:ext>
            </a:extLst>
          </p:cNvPr>
          <p:cNvGraphicFramePr>
            <a:graphicFrameLocks noGrp="1"/>
          </p:cNvGraphicFramePr>
          <p:nvPr/>
        </p:nvGraphicFramePr>
        <p:xfrm>
          <a:off x="2032000" y="3428999"/>
          <a:ext cx="8128000" cy="262656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2778378329"/>
                    </a:ext>
                  </a:extLst>
                </a:gridCol>
              </a:tblGrid>
              <a:tr h="656641">
                <a:tc>
                  <a:txBody>
                    <a:bodyPr/>
                    <a:lstStyle/>
                    <a:p>
                      <a:r>
                        <a:rPr lang="en-US" dirty="0"/>
                        <a:t>Formative:</a:t>
                      </a:r>
                    </a:p>
                  </a:txBody>
                  <a:tcPr/>
                </a:tc>
                <a:extLst>
                  <a:ext uri="{0D108BD9-81ED-4DB2-BD59-A6C34878D82A}">
                    <a16:rowId xmlns:a16="http://schemas.microsoft.com/office/drawing/2014/main" val="1961480346"/>
                  </a:ext>
                </a:extLst>
              </a:tr>
              <a:tr h="656641">
                <a:tc>
                  <a:txBody>
                    <a:bodyPr/>
                    <a:lstStyle/>
                    <a:p>
                      <a:r>
                        <a:rPr lang="en-US" dirty="0"/>
                        <a:t>Checklist, Bell Ringer, Lead up games</a:t>
                      </a:r>
                    </a:p>
                  </a:txBody>
                  <a:tcPr/>
                </a:tc>
                <a:extLst>
                  <a:ext uri="{0D108BD9-81ED-4DB2-BD59-A6C34878D82A}">
                    <a16:rowId xmlns:a16="http://schemas.microsoft.com/office/drawing/2014/main" val="2519205454"/>
                  </a:ext>
                </a:extLst>
              </a:tr>
              <a:tr h="656641">
                <a:tc>
                  <a:txBody>
                    <a:bodyPr/>
                    <a:lstStyle/>
                    <a:p>
                      <a:r>
                        <a:rPr lang="en-US" b="1" dirty="0"/>
                        <a:t>Summative:</a:t>
                      </a:r>
                    </a:p>
                  </a:txBody>
                  <a:tcPr/>
                </a:tc>
                <a:extLst>
                  <a:ext uri="{0D108BD9-81ED-4DB2-BD59-A6C34878D82A}">
                    <a16:rowId xmlns:a16="http://schemas.microsoft.com/office/drawing/2014/main" val="4043760996"/>
                  </a:ext>
                </a:extLst>
              </a:tr>
              <a:tr h="656641">
                <a:tc>
                  <a:txBody>
                    <a:bodyPr/>
                    <a:lstStyle/>
                    <a:p>
                      <a:r>
                        <a:rPr lang="en-US" dirty="0"/>
                        <a:t>Fitness Journal, Pre and Post Test on Skills,</a:t>
                      </a:r>
                    </a:p>
                  </a:txBody>
                  <a:tcPr/>
                </a:tc>
                <a:extLst>
                  <a:ext uri="{0D108BD9-81ED-4DB2-BD59-A6C34878D82A}">
                    <a16:rowId xmlns:a16="http://schemas.microsoft.com/office/drawing/2014/main" val="1371581427"/>
                  </a:ext>
                </a:extLst>
              </a:tr>
            </a:tbl>
          </a:graphicData>
        </a:graphic>
      </p:graphicFrame>
    </p:spTree>
    <p:extLst>
      <p:ext uri="{BB962C8B-B14F-4D97-AF65-F5344CB8AC3E}">
        <p14:creationId xmlns:p14="http://schemas.microsoft.com/office/powerpoint/2010/main" val="3876084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4931-F223-D025-51D3-1B27F3F23951}"/>
              </a:ext>
            </a:extLst>
          </p:cNvPr>
          <p:cNvSpPr>
            <a:spLocks noGrp="1"/>
          </p:cNvSpPr>
          <p:nvPr>
            <p:ph type="ctrTitle"/>
          </p:nvPr>
        </p:nvSpPr>
        <p:spPr/>
        <p:txBody>
          <a:bodyPr/>
          <a:lstStyle/>
          <a:p>
            <a:r>
              <a:rPr lang="en-US" dirty="0"/>
              <a:t>Block Plan</a:t>
            </a:r>
          </a:p>
        </p:txBody>
      </p:sp>
      <p:sp>
        <p:nvSpPr>
          <p:cNvPr id="4" name="Subtitle 3">
            <a:extLst>
              <a:ext uri="{FF2B5EF4-FFF2-40B4-BE49-F238E27FC236}">
                <a16:creationId xmlns:a16="http://schemas.microsoft.com/office/drawing/2014/main" id="{9D27D6AB-2A4A-62E8-B385-D29979368FE9}"/>
              </a:ext>
            </a:extLst>
          </p:cNvPr>
          <p:cNvSpPr>
            <a:spLocks noGrp="1"/>
          </p:cNvSpPr>
          <p:nvPr>
            <p:ph type="subTitle" idx="1"/>
          </p:nvPr>
        </p:nvSpPr>
        <p:spPr/>
        <p:txBody>
          <a:bodyPr/>
          <a:lstStyle/>
          <a:p>
            <a:r>
              <a:rPr lang="en-US" dirty="0"/>
              <a:t>After Curriculum Mapping Process</a:t>
            </a:r>
          </a:p>
        </p:txBody>
      </p:sp>
    </p:spTree>
    <p:extLst>
      <p:ext uri="{BB962C8B-B14F-4D97-AF65-F5344CB8AC3E}">
        <p14:creationId xmlns:p14="http://schemas.microsoft.com/office/powerpoint/2010/main" val="2528397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49FC-BD1C-6EF1-5CC6-086922012B12}"/>
              </a:ext>
            </a:extLst>
          </p:cNvPr>
          <p:cNvSpPr>
            <a:spLocks noGrp="1"/>
          </p:cNvSpPr>
          <p:nvPr>
            <p:ph type="title"/>
          </p:nvPr>
        </p:nvSpPr>
        <p:spPr/>
        <p:txBody>
          <a:bodyPr/>
          <a:lstStyle/>
          <a:p>
            <a:r>
              <a:rPr lang="en-US" dirty="0"/>
              <a:t>Block Plan</a:t>
            </a:r>
          </a:p>
        </p:txBody>
      </p:sp>
      <p:pic>
        <p:nvPicPr>
          <p:cNvPr id="5" name="Picture 4">
            <a:extLst>
              <a:ext uri="{FF2B5EF4-FFF2-40B4-BE49-F238E27FC236}">
                <a16:creationId xmlns:a16="http://schemas.microsoft.com/office/drawing/2014/main" id="{57179955-B160-9BFA-3D04-8266EC24310A}"/>
              </a:ext>
            </a:extLst>
          </p:cNvPr>
          <p:cNvPicPr>
            <a:picLocks noChangeAspect="1"/>
          </p:cNvPicPr>
          <p:nvPr/>
        </p:nvPicPr>
        <p:blipFill>
          <a:blip r:embed="rId2"/>
          <a:stretch>
            <a:fillRect/>
          </a:stretch>
        </p:blipFill>
        <p:spPr>
          <a:xfrm>
            <a:off x="4127393" y="1130060"/>
            <a:ext cx="4140413" cy="4711942"/>
          </a:xfrm>
          <a:prstGeom prst="rect">
            <a:avLst/>
          </a:prstGeom>
        </p:spPr>
      </p:pic>
      <p:sp>
        <p:nvSpPr>
          <p:cNvPr id="3" name="Footer Placeholder 3">
            <a:extLst>
              <a:ext uri="{FF2B5EF4-FFF2-40B4-BE49-F238E27FC236}">
                <a16:creationId xmlns:a16="http://schemas.microsoft.com/office/drawing/2014/main" id="{03CF64CE-3EAE-7F24-CF0E-F18B6E6E988F}"/>
              </a:ext>
            </a:extLst>
          </p:cNvPr>
          <p:cNvSpPr>
            <a:spLocks noGrp="1"/>
          </p:cNvSpPr>
          <p:nvPr>
            <p:ph type="ftr" sz="quarter" idx="11"/>
          </p:nvPr>
        </p:nvSpPr>
        <p:spPr>
          <a:xfrm>
            <a:off x="2553911" y="5934075"/>
            <a:ext cx="7084177" cy="365125"/>
          </a:xfrm>
        </p:spPr>
        <p:txBody>
          <a:bodyPr/>
          <a:lstStyle/>
          <a:p>
            <a:r>
              <a:rPr lang="en-US" dirty="0"/>
              <a:t>Kim</a:t>
            </a:r>
          </a:p>
        </p:txBody>
      </p:sp>
    </p:spTree>
    <p:extLst>
      <p:ext uri="{BB962C8B-B14F-4D97-AF65-F5344CB8AC3E}">
        <p14:creationId xmlns:p14="http://schemas.microsoft.com/office/powerpoint/2010/main" val="2827052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5F295-31A9-1967-D832-38AD1F6AD617}"/>
              </a:ext>
            </a:extLst>
          </p:cNvPr>
          <p:cNvSpPr>
            <a:spLocks noGrp="1"/>
          </p:cNvSpPr>
          <p:nvPr>
            <p:ph type="title"/>
          </p:nvPr>
        </p:nvSpPr>
        <p:spPr/>
        <p:txBody>
          <a:bodyPr/>
          <a:lstStyle/>
          <a:p>
            <a:r>
              <a:rPr lang="en-US" dirty="0"/>
              <a:t>Block Plan</a:t>
            </a:r>
          </a:p>
        </p:txBody>
      </p:sp>
      <p:graphicFrame>
        <p:nvGraphicFramePr>
          <p:cNvPr id="5" name="Table 5">
            <a:extLst>
              <a:ext uri="{FF2B5EF4-FFF2-40B4-BE49-F238E27FC236}">
                <a16:creationId xmlns:a16="http://schemas.microsoft.com/office/drawing/2014/main" id="{350CC8D9-D6B5-3671-A553-C41BC05EC7B3}"/>
              </a:ext>
            </a:extLst>
          </p:cNvPr>
          <p:cNvGraphicFramePr>
            <a:graphicFrameLocks noGrp="1"/>
          </p:cNvGraphicFramePr>
          <p:nvPr>
            <p:ph idx="1"/>
          </p:nvPr>
        </p:nvGraphicFramePr>
        <p:xfrm>
          <a:off x="1574800" y="1255713"/>
          <a:ext cx="9928225" cy="5593080"/>
        </p:xfrm>
        <a:graphic>
          <a:graphicData uri="http://schemas.openxmlformats.org/drawingml/2006/table">
            <a:tbl>
              <a:tblPr firstRow="1" bandRow="1">
                <a:tableStyleId>{5C22544A-7EE6-4342-B048-85BDC9FD1C3A}</a:tableStyleId>
              </a:tblPr>
              <a:tblGrid>
                <a:gridCol w="9928225">
                  <a:extLst>
                    <a:ext uri="{9D8B030D-6E8A-4147-A177-3AD203B41FA5}">
                      <a16:colId xmlns:a16="http://schemas.microsoft.com/office/drawing/2014/main" val="1098016136"/>
                    </a:ext>
                  </a:extLst>
                </a:gridCol>
              </a:tblGrid>
              <a:tr h="370840">
                <a:tc>
                  <a:txBody>
                    <a:bodyPr/>
                    <a:lstStyle/>
                    <a:p>
                      <a:pPr algn="ctr"/>
                      <a:r>
                        <a:rPr lang="en-US" dirty="0"/>
                        <a:t>Block Plan Instructions and Examples</a:t>
                      </a:r>
                    </a:p>
                  </a:txBody>
                  <a:tcPr/>
                </a:tc>
                <a:extLst>
                  <a:ext uri="{0D108BD9-81ED-4DB2-BD59-A6C34878D82A}">
                    <a16:rowId xmlns:a16="http://schemas.microsoft.com/office/drawing/2014/main" val="4151847106"/>
                  </a:ext>
                </a:extLst>
              </a:tr>
              <a:tr h="370840">
                <a:tc>
                  <a:txBody>
                    <a:bodyPr/>
                    <a:lstStyle/>
                    <a:p>
                      <a:r>
                        <a:rPr lang="en-US" sz="1500" b="1" dirty="0"/>
                        <a:t>1. Grade Level (</a:t>
                      </a:r>
                      <a:r>
                        <a:rPr lang="en-US" sz="1500" b="1" dirty="0">
                          <a:effectLst/>
                          <a:latin typeface="Segoe UI" panose="020B0502040204020203" pitchFamily="34" charset="0"/>
                        </a:rPr>
                        <a:t>Decide which grade level will be used to write the unit of instruction)</a:t>
                      </a:r>
                      <a:endParaRPr lang="en-US" sz="1500" b="1" dirty="0"/>
                    </a:p>
                  </a:txBody>
                  <a:tcPr/>
                </a:tc>
                <a:extLst>
                  <a:ext uri="{0D108BD9-81ED-4DB2-BD59-A6C34878D82A}">
                    <a16:rowId xmlns:a16="http://schemas.microsoft.com/office/drawing/2014/main" val="2298256041"/>
                  </a:ext>
                </a:extLst>
              </a:tr>
              <a:tr h="370840">
                <a:tc>
                  <a:txBody>
                    <a:bodyPr/>
                    <a:lstStyle/>
                    <a:p>
                      <a:pPr marL="460375" indent="-285750">
                        <a:buFont typeface="Arial" panose="020B0604020202020204" pitchFamily="34" charset="0"/>
                        <a:buChar char="•"/>
                      </a:pPr>
                      <a:r>
                        <a:rPr lang="en-US" sz="1500" dirty="0"/>
                        <a:t>Health Example: 10</a:t>
                      </a:r>
                      <a:r>
                        <a:rPr lang="en-US" sz="1500" baseline="30000" dirty="0"/>
                        <a:t>th</a:t>
                      </a:r>
                      <a:r>
                        <a:rPr lang="en-US" sz="1500" dirty="0"/>
                        <a:t> Grade</a:t>
                      </a:r>
                    </a:p>
                    <a:p>
                      <a:pPr marL="460375" indent="-285750">
                        <a:buFont typeface="Arial" panose="020B0604020202020204" pitchFamily="34" charset="0"/>
                        <a:buChar char="•"/>
                      </a:pPr>
                      <a:r>
                        <a:rPr lang="en-US" sz="1500" dirty="0"/>
                        <a:t>Physical Education Example: 1</a:t>
                      </a:r>
                      <a:r>
                        <a:rPr lang="en-US" sz="1500" baseline="30000" dirty="0"/>
                        <a:t>st</a:t>
                      </a:r>
                      <a:r>
                        <a:rPr lang="en-US" sz="1500" dirty="0"/>
                        <a:t> Grade</a:t>
                      </a:r>
                    </a:p>
                  </a:txBody>
                  <a:tcPr/>
                </a:tc>
                <a:extLst>
                  <a:ext uri="{0D108BD9-81ED-4DB2-BD59-A6C34878D82A}">
                    <a16:rowId xmlns:a16="http://schemas.microsoft.com/office/drawing/2014/main" val="1110428853"/>
                  </a:ext>
                </a:extLst>
              </a:tr>
              <a:tr h="370840">
                <a:tc>
                  <a:txBody>
                    <a:bodyPr/>
                    <a:lstStyle/>
                    <a:p>
                      <a:r>
                        <a:rPr lang="en-US" sz="1500" b="1" dirty="0"/>
                        <a:t>2. Choose the Topic: (Select the name of the health of physical education topic)</a:t>
                      </a:r>
                    </a:p>
                  </a:txBody>
                  <a:tcPr/>
                </a:tc>
                <a:extLst>
                  <a:ext uri="{0D108BD9-81ED-4DB2-BD59-A6C34878D82A}">
                    <a16:rowId xmlns:a16="http://schemas.microsoft.com/office/drawing/2014/main" val="2717135812"/>
                  </a:ext>
                </a:extLst>
              </a:tr>
              <a:tr h="370840">
                <a:tc>
                  <a:txBody>
                    <a:bodyPr/>
                    <a:lstStyle/>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Health Example: Alcohol and Other Drug</a:t>
                      </a:r>
                    </a:p>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Physical Education Example: Locomotor Movements</a:t>
                      </a:r>
                    </a:p>
                  </a:txBody>
                  <a:tcPr/>
                </a:tc>
                <a:extLst>
                  <a:ext uri="{0D108BD9-81ED-4DB2-BD59-A6C34878D82A}">
                    <a16:rowId xmlns:a16="http://schemas.microsoft.com/office/drawing/2014/main" val="3789430816"/>
                  </a:ext>
                </a:extLst>
              </a:tr>
              <a:tr h="370840">
                <a:tc>
                  <a:txBody>
                    <a:bodyPr/>
                    <a:lstStyle/>
                    <a:p>
                      <a:pPr marL="0" indent="0">
                        <a:buFont typeface="Arial" panose="020B0604020202020204" pitchFamily="34" charset="0"/>
                        <a:buNone/>
                      </a:pPr>
                      <a:r>
                        <a:rPr lang="en-US" sz="1500" b="1" dirty="0"/>
                        <a:t>3. Standard Numbers:</a:t>
                      </a:r>
                    </a:p>
                    <a:p>
                      <a:pPr marL="0" indent="0">
                        <a:buFont typeface="Arial" panose="020B0604020202020204" pitchFamily="34" charset="0"/>
                        <a:buNone/>
                      </a:pPr>
                      <a:r>
                        <a:rPr lang="en-US" sz="1500" b="1" dirty="0"/>
                        <a:t>(Health - Select which standards: Be sure to include at least Standard 1 with at least one or two health-literacy skills Standards 2-8)</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b="1" dirty="0"/>
                        <a:t>(Physical Education - List the number of the standard statements or list the name of each (Physical Literacy Component)</a:t>
                      </a:r>
                    </a:p>
                  </a:txBody>
                  <a:tcPr/>
                </a:tc>
                <a:extLst>
                  <a:ext uri="{0D108BD9-81ED-4DB2-BD59-A6C34878D82A}">
                    <a16:rowId xmlns:a16="http://schemas.microsoft.com/office/drawing/2014/main" val="3699372599"/>
                  </a:ext>
                </a:extLst>
              </a:tr>
              <a:tr h="370840">
                <a:tc>
                  <a:txBody>
                    <a:bodyPr/>
                    <a:lstStyle/>
                    <a:p>
                      <a:pPr marL="285750" indent="-285750">
                        <a:buFont typeface="Arial" panose="020B0604020202020204" pitchFamily="34" charset="0"/>
                        <a:buChar char="•"/>
                      </a:pPr>
                      <a:r>
                        <a:rPr lang="en-US" sz="1500" dirty="0"/>
                        <a:t>Health Examples</a:t>
                      </a:r>
                    </a:p>
                    <a:p>
                      <a:pPr marL="744538" indent="-285750">
                        <a:buFont typeface="Arial" panose="020B0604020202020204" pitchFamily="34" charset="0"/>
                        <a:buChar char="•"/>
                      </a:pPr>
                      <a:r>
                        <a:rPr lang="en-US" sz="1500" dirty="0"/>
                        <a:t>Example 1: Standard Statement 1 or Core Concepts </a:t>
                      </a:r>
                    </a:p>
                    <a:p>
                      <a:pPr marL="744538" indent="-285750">
                        <a:buFont typeface="Arial" panose="020B0604020202020204" pitchFamily="34" charset="0"/>
                        <a:buChar char="•"/>
                      </a:pPr>
                      <a:r>
                        <a:rPr lang="en-US" sz="1500" dirty="0"/>
                        <a:t>Example 2:  Standard Statement 2 or Analyzing Information </a:t>
                      </a:r>
                    </a:p>
                    <a:p>
                      <a:pPr marL="744538" indent="-285750">
                        <a:buFont typeface="Arial" panose="020B0604020202020204" pitchFamily="34" charset="0"/>
                        <a:buChar char="•"/>
                      </a:pPr>
                      <a:r>
                        <a:rPr lang="en-US" sz="1500" dirty="0"/>
                        <a:t>Example 3:  Standard Statement 3 or Accessing Information</a:t>
                      </a:r>
                    </a:p>
                    <a:p>
                      <a:pPr marL="744538" indent="-285750">
                        <a:buFont typeface="Arial" panose="020B0604020202020204" pitchFamily="34" charset="0"/>
                        <a:buChar char="•"/>
                      </a:pPr>
                      <a:r>
                        <a:rPr lang="en-US" sz="1500" dirty="0"/>
                        <a:t>Physical Education Examples</a:t>
                      </a:r>
                    </a:p>
                    <a:p>
                      <a:pPr marL="285750" indent="-285750">
                        <a:buFont typeface="Arial" panose="020B0604020202020204" pitchFamily="34" charset="0"/>
                        <a:buChar char="•"/>
                      </a:pPr>
                      <a:r>
                        <a:rPr lang="en-US" sz="1500" dirty="0"/>
                        <a:t>Physical Education Examples</a:t>
                      </a:r>
                    </a:p>
                    <a:p>
                      <a:pPr marL="744538" indent="-285750">
                        <a:buFont typeface="Arial" panose="020B0604020202020204" pitchFamily="34" charset="0"/>
                        <a:buChar char="•"/>
                      </a:pPr>
                      <a:r>
                        <a:rPr lang="en-US" sz="1500" kern="1200" dirty="0">
                          <a:solidFill>
                            <a:schemeClr val="dk1"/>
                          </a:solidFill>
                          <a:latin typeface="+mn-lt"/>
                          <a:ea typeface="+mn-ea"/>
                          <a:cs typeface="+mn-cs"/>
                        </a:rPr>
                        <a:t>Example 1: Standard Statement 1 or Motor Skills</a:t>
                      </a:r>
                    </a:p>
                    <a:p>
                      <a:pPr marL="744538" indent="-285750">
                        <a:buFont typeface="Arial" panose="020B0604020202020204" pitchFamily="34" charset="0"/>
                        <a:buChar char="•"/>
                      </a:pPr>
                      <a:r>
                        <a:rPr lang="en-US" sz="1500" kern="1200" dirty="0">
                          <a:solidFill>
                            <a:schemeClr val="dk1"/>
                          </a:solidFill>
                          <a:latin typeface="+mn-lt"/>
                          <a:ea typeface="+mn-ea"/>
                          <a:cs typeface="+mn-cs"/>
                        </a:rPr>
                        <a:t>Example 2:  Standard Statement 2 or Movement Concepts and Performance</a:t>
                      </a:r>
                    </a:p>
                    <a:p>
                      <a:pPr marL="744538" indent="-285750">
                        <a:buFont typeface="Arial" panose="020B0604020202020204" pitchFamily="34" charset="0"/>
                        <a:buChar char="•"/>
                      </a:pPr>
                      <a:r>
                        <a:rPr lang="en-US" sz="1500" kern="1200" dirty="0">
                          <a:solidFill>
                            <a:schemeClr val="dk1"/>
                          </a:solidFill>
                          <a:latin typeface="+mn-lt"/>
                          <a:ea typeface="+mn-ea"/>
                          <a:cs typeface="+mn-cs"/>
                        </a:rPr>
                        <a:t>Example 3:  Standard Statement 3 or Levels of Fitness</a:t>
                      </a:r>
                    </a:p>
                  </a:txBody>
                  <a:tcPr/>
                </a:tc>
                <a:extLst>
                  <a:ext uri="{0D108BD9-81ED-4DB2-BD59-A6C34878D82A}">
                    <a16:rowId xmlns:a16="http://schemas.microsoft.com/office/drawing/2014/main" val="4028989366"/>
                  </a:ext>
                </a:extLst>
              </a:tr>
            </a:tbl>
          </a:graphicData>
        </a:graphic>
      </p:graphicFrame>
    </p:spTree>
    <p:extLst>
      <p:ext uri="{BB962C8B-B14F-4D97-AF65-F5344CB8AC3E}">
        <p14:creationId xmlns:p14="http://schemas.microsoft.com/office/powerpoint/2010/main" val="3190472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7D955-4730-A535-A1D0-C71A84F8ACA5}"/>
              </a:ext>
            </a:extLst>
          </p:cNvPr>
          <p:cNvSpPr>
            <a:spLocks noGrp="1"/>
          </p:cNvSpPr>
          <p:nvPr>
            <p:ph type="title"/>
          </p:nvPr>
        </p:nvSpPr>
        <p:spPr/>
        <p:txBody>
          <a:bodyPr/>
          <a:lstStyle/>
          <a:p>
            <a:r>
              <a:rPr lang="en-US" dirty="0"/>
              <a:t>Block Plan</a:t>
            </a:r>
          </a:p>
        </p:txBody>
      </p:sp>
      <p:graphicFrame>
        <p:nvGraphicFramePr>
          <p:cNvPr id="4" name="Content Placeholder 3">
            <a:extLst>
              <a:ext uri="{FF2B5EF4-FFF2-40B4-BE49-F238E27FC236}">
                <a16:creationId xmlns:a16="http://schemas.microsoft.com/office/drawing/2014/main" id="{A8A9261A-F107-83BD-289B-46A0AB616F7F}"/>
              </a:ext>
            </a:extLst>
          </p:cNvPr>
          <p:cNvGraphicFramePr>
            <a:graphicFrameLocks noGrp="1"/>
          </p:cNvGraphicFramePr>
          <p:nvPr>
            <p:ph idx="1"/>
          </p:nvPr>
        </p:nvGraphicFramePr>
        <p:xfrm>
          <a:off x="1574800" y="1255713"/>
          <a:ext cx="9928225" cy="4678680"/>
        </p:xfrm>
        <a:graphic>
          <a:graphicData uri="http://schemas.openxmlformats.org/drawingml/2006/table">
            <a:tbl>
              <a:tblPr firstRow="1" bandRow="1">
                <a:tableStyleId>{5C22544A-7EE6-4342-B048-85BDC9FD1C3A}</a:tableStyleId>
              </a:tblPr>
              <a:tblGrid>
                <a:gridCol w="9928225">
                  <a:extLst>
                    <a:ext uri="{9D8B030D-6E8A-4147-A177-3AD203B41FA5}">
                      <a16:colId xmlns:a16="http://schemas.microsoft.com/office/drawing/2014/main" val="972716475"/>
                    </a:ext>
                  </a:extLst>
                </a:gridCol>
              </a:tblGrid>
              <a:tr h="370840">
                <a:tc>
                  <a:txBody>
                    <a:bodyPr/>
                    <a:lstStyle/>
                    <a:p>
                      <a:pPr algn="ctr"/>
                      <a:r>
                        <a:rPr lang="en-US" dirty="0"/>
                        <a:t>Block Plan Instructions and Examples</a:t>
                      </a:r>
                    </a:p>
                  </a:txBody>
                  <a:tcPr/>
                </a:tc>
                <a:extLst>
                  <a:ext uri="{0D108BD9-81ED-4DB2-BD59-A6C34878D82A}">
                    <a16:rowId xmlns:a16="http://schemas.microsoft.com/office/drawing/2014/main" val="1408163000"/>
                  </a:ext>
                </a:extLst>
              </a:tr>
              <a:tr h="370840">
                <a:tc>
                  <a:txBody>
                    <a:bodyPr/>
                    <a:lstStyle/>
                    <a:p>
                      <a:r>
                        <a:rPr lang="en-US" sz="1500" b="1" dirty="0"/>
                        <a:t>4. Lesson Title (Name your lesson)</a:t>
                      </a:r>
                    </a:p>
                  </a:txBody>
                  <a:tcPr/>
                </a:tc>
                <a:extLst>
                  <a:ext uri="{0D108BD9-81ED-4DB2-BD59-A6C34878D82A}">
                    <a16:rowId xmlns:a16="http://schemas.microsoft.com/office/drawing/2014/main" val="3492117926"/>
                  </a:ext>
                </a:extLst>
              </a:tr>
              <a:tr h="370840">
                <a:tc>
                  <a:txBody>
                    <a:bodyPr/>
                    <a:lstStyle/>
                    <a:p>
                      <a:pPr marL="460375" indent="-285750">
                        <a:buFont typeface="Arial" panose="020B0604020202020204" pitchFamily="34" charset="0"/>
                        <a:buChar char="•"/>
                      </a:pPr>
                      <a:r>
                        <a:rPr lang="en-US" sz="1500" dirty="0"/>
                        <a:t>Health Example: Bullying Prevention</a:t>
                      </a:r>
                    </a:p>
                    <a:p>
                      <a:pPr marL="460375" indent="-285750">
                        <a:buFont typeface="Arial" panose="020B0604020202020204" pitchFamily="34" charset="0"/>
                        <a:buChar char="•"/>
                      </a:pPr>
                      <a:endParaRPr lang="en-US" sz="1500" dirty="0"/>
                    </a:p>
                    <a:p>
                      <a:pPr marL="460375" indent="-285750">
                        <a:buFont typeface="Arial" panose="020B0604020202020204" pitchFamily="34" charset="0"/>
                        <a:buChar char="•"/>
                      </a:pPr>
                      <a:r>
                        <a:rPr lang="en-US" sz="1500" dirty="0"/>
                        <a:t>Physical Education Example: Hopping, Skipping, Galloping</a:t>
                      </a:r>
                    </a:p>
                  </a:txBody>
                  <a:tcPr/>
                </a:tc>
                <a:extLst>
                  <a:ext uri="{0D108BD9-81ED-4DB2-BD59-A6C34878D82A}">
                    <a16:rowId xmlns:a16="http://schemas.microsoft.com/office/drawing/2014/main" val="3646427938"/>
                  </a:ext>
                </a:extLst>
              </a:tr>
              <a:tr h="370840">
                <a:tc>
                  <a:txBody>
                    <a:bodyPr/>
                    <a:lstStyle/>
                    <a:p>
                      <a:r>
                        <a:rPr lang="en-US" sz="1500" b="1" dirty="0"/>
                        <a:t>5. Health and/of Physical Education Outcomes</a:t>
                      </a:r>
                    </a:p>
                  </a:txBody>
                  <a:tcPr/>
                </a:tc>
                <a:extLst>
                  <a:ext uri="{0D108BD9-81ED-4DB2-BD59-A6C34878D82A}">
                    <a16:rowId xmlns:a16="http://schemas.microsoft.com/office/drawing/2014/main" val="304313075"/>
                  </a:ext>
                </a:extLst>
              </a:tr>
              <a:tr h="370840">
                <a:tc>
                  <a:txBody>
                    <a:bodyPr/>
                    <a:lstStyle/>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Health Example: Core Concept Outcome </a:t>
                      </a:r>
                      <a:r>
                        <a:rPr lang="en-US" sz="1500" i="1" dirty="0"/>
                        <a:t>Describes ways to express anger non-violently</a:t>
                      </a:r>
                      <a:r>
                        <a:rPr lang="en-US" sz="1500" dirty="0"/>
                        <a:t>.</a:t>
                      </a:r>
                    </a:p>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Health Example: Health-Literacy Skill Outcome (Goal-Setting) </a:t>
                      </a:r>
                      <a:r>
                        <a:rPr lang="en-US" sz="1500" i="1" dirty="0"/>
                        <a:t>Sets a realistic personal goal to prevent violence.</a:t>
                      </a:r>
                    </a:p>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500" dirty="0"/>
                    </a:p>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Physical Education Example: Locomotor Movements </a:t>
                      </a:r>
                      <a:r>
                        <a:rPr lang="en-US" sz="1500" i="1" dirty="0"/>
                        <a:t>Walks, hops, gallops, jogs, skipping, leaping,  runs and slides by demonstrating most critical elements with consistency. </a:t>
                      </a:r>
                    </a:p>
                  </a:txBody>
                  <a:tcPr/>
                </a:tc>
                <a:extLst>
                  <a:ext uri="{0D108BD9-81ED-4DB2-BD59-A6C34878D82A}">
                    <a16:rowId xmlns:a16="http://schemas.microsoft.com/office/drawing/2014/main" val="3113279770"/>
                  </a:ext>
                </a:extLst>
              </a:tr>
              <a:tr h="370840">
                <a:tc>
                  <a:txBody>
                    <a:bodyPr/>
                    <a:lstStyle/>
                    <a:p>
                      <a:pPr marL="0" indent="0">
                        <a:buFont typeface="Arial" panose="020B0604020202020204" pitchFamily="34" charset="0"/>
                        <a:buNone/>
                      </a:pPr>
                      <a:r>
                        <a:rPr lang="en-US" sz="1500" b="1" dirty="0"/>
                        <a:t>6. Content (Teacher Discussion Outline) You can include several questions for discussion such as national and state data, a shared resource (e.g. story of two people who are experiencing a conflict), putting students in scenarios to discuss rules and etiquette, etc.</a:t>
                      </a:r>
                    </a:p>
                  </a:txBody>
                  <a:tcPr/>
                </a:tc>
                <a:extLst>
                  <a:ext uri="{0D108BD9-81ED-4DB2-BD59-A6C34878D82A}">
                    <a16:rowId xmlns:a16="http://schemas.microsoft.com/office/drawing/2014/main" val="2970595132"/>
                  </a:ext>
                </a:extLst>
              </a:tr>
              <a:tr h="370840">
                <a:tc>
                  <a:txBody>
                    <a:bodyPr/>
                    <a:lstStyle/>
                    <a:p>
                      <a:pPr marL="457200" indent="-285750">
                        <a:buFont typeface="Arial" panose="020B0604020202020204" pitchFamily="34" charset="0"/>
                        <a:buChar char="•"/>
                      </a:pPr>
                      <a:r>
                        <a:rPr lang="en-US" sz="1500" dirty="0"/>
                        <a:t>Health Example: YRBS and PAYS Data and discuss the outcomes</a:t>
                      </a:r>
                    </a:p>
                    <a:p>
                      <a:pPr marL="457200" indent="-285750">
                        <a:buFont typeface="Arial" panose="020B0604020202020204" pitchFamily="34" charset="0"/>
                        <a:buChar char="•"/>
                      </a:pPr>
                      <a:endParaRPr lang="en-US" sz="1500" dirty="0"/>
                    </a:p>
                    <a:p>
                      <a:pPr marL="457200" indent="-285750">
                        <a:buFont typeface="Arial" panose="020B0604020202020204" pitchFamily="34" charset="0"/>
                        <a:buChar char="•"/>
                      </a:pPr>
                      <a:r>
                        <a:rPr lang="en-US" sz="1500" dirty="0"/>
                        <a:t>Physical Education: Introduce the skill for the day (e.g. skipping), demonstrate, and practice</a:t>
                      </a:r>
                      <a:endParaRPr lang="en-US" sz="1500" kern="1200" dirty="0">
                        <a:solidFill>
                          <a:schemeClr val="dk1"/>
                        </a:solidFill>
                        <a:latin typeface="+mn-lt"/>
                        <a:ea typeface="+mn-ea"/>
                        <a:cs typeface="+mn-cs"/>
                      </a:endParaRPr>
                    </a:p>
                  </a:txBody>
                  <a:tcPr/>
                </a:tc>
                <a:extLst>
                  <a:ext uri="{0D108BD9-81ED-4DB2-BD59-A6C34878D82A}">
                    <a16:rowId xmlns:a16="http://schemas.microsoft.com/office/drawing/2014/main" val="919467683"/>
                  </a:ext>
                </a:extLst>
              </a:tr>
            </a:tbl>
          </a:graphicData>
        </a:graphic>
      </p:graphicFrame>
    </p:spTree>
    <p:extLst>
      <p:ext uri="{BB962C8B-B14F-4D97-AF65-F5344CB8AC3E}">
        <p14:creationId xmlns:p14="http://schemas.microsoft.com/office/powerpoint/2010/main" val="2000581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6C5A-86AB-E2D2-3FA2-67502E2247EE}"/>
              </a:ext>
            </a:extLst>
          </p:cNvPr>
          <p:cNvSpPr>
            <a:spLocks noGrp="1"/>
          </p:cNvSpPr>
          <p:nvPr>
            <p:ph type="title"/>
          </p:nvPr>
        </p:nvSpPr>
        <p:spPr/>
        <p:txBody>
          <a:bodyPr/>
          <a:lstStyle/>
          <a:p>
            <a:r>
              <a:rPr lang="en-US" dirty="0"/>
              <a:t>Block Plan</a:t>
            </a:r>
          </a:p>
        </p:txBody>
      </p:sp>
      <p:sp>
        <p:nvSpPr>
          <p:cNvPr id="3" name="Content Placeholder 2">
            <a:extLst>
              <a:ext uri="{FF2B5EF4-FFF2-40B4-BE49-F238E27FC236}">
                <a16:creationId xmlns:a16="http://schemas.microsoft.com/office/drawing/2014/main" id="{EA6F732B-99BB-7455-32E7-F4F817BD2E19}"/>
              </a:ext>
            </a:extLst>
          </p:cNvPr>
          <p:cNvSpPr>
            <a:spLocks noGrp="1"/>
          </p:cNvSpPr>
          <p:nvPr>
            <p:ph idx="1"/>
          </p:nvPr>
        </p:nvSpPr>
        <p:spPr/>
        <p:txBody>
          <a:bodyPr/>
          <a:lstStyle/>
          <a:p>
            <a:endParaRPr lang="en-US" dirty="0"/>
          </a:p>
        </p:txBody>
      </p:sp>
      <p:graphicFrame>
        <p:nvGraphicFramePr>
          <p:cNvPr id="4" name="Content Placeholder 3">
            <a:extLst>
              <a:ext uri="{FF2B5EF4-FFF2-40B4-BE49-F238E27FC236}">
                <a16:creationId xmlns:a16="http://schemas.microsoft.com/office/drawing/2014/main" id="{A442C7D9-15EB-9A65-A99F-752164FBE5A6}"/>
              </a:ext>
            </a:extLst>
          </p:cNvPr>
          <p:cNvGraphicFramePr>
            <a:graphicFrameLocks/>
          </p:cNvGraphicFramePr>
          <p:nvPr/>
        </p:nvGraphicFramePr>
        <p:xfrm>
          <a:off x="1574800" y="1255713"/>
          <a:ext cx="9928225" cy="5364480"/>
        </p:xfrm>
        <a:graphic>
          <a:graphicData uri="http://schemas.openxmlformats.org/drawingml/2006/table">
            <a:tbl>
              <a:tblPr firstRow="1" bandRow="1">
                <a:tableStyleId>{5C22544A-7EE6-4342-B048-85BDC9FD1C3A}</a:tableStyleId>
              </a:tblPr>
              <a:tblGrid>
                <a:gridCol w="9928225">
                  <a:extLst>
                    <a:ext uri="{9D8B030D-6E8A-4147-A177-3AD203B41FA5}">
                      <a16:colId xmlns:a16="http://schemas.microsoft.com/office/drawing/2014/main" val="972716475"/>
                    </a:ext>
                  </a:extLst>
                </a:gridCol>
              </a:tblGrid>
              <a:tr h="370840">
                <a:tc>
                  <a:txBody>
                    <a:bodyPr/>
                    <a:lstStyle/>
                    <a:p>
                      <a:pPr algn="ctr"/>
                      <a:r>
                        <a:rPr lang="en-US" dirty="0"/>
                        <a:t>Block Plan Instructions and Examples</a:t>
                      </a:r>
                    </a:p>
                  </a:txBody>
                  <a:tcPr/>
                </a:tc>
                <a:extLst>
                  <a:ext uri="{0D108BD9-81ED-4DB2-BD59-A6C34878D82A}">
                    <a16:rowId xmlns:a16="http://schemas.microsoft.com/office/drawing/2014/main" val="1408163000"/>
                  </a:ext>
                </a:extLst>
              </a:tr>
              <a:tr h="370840">
                <a:tc>
                  <a:txBody>
                    <a:bodyPr/>
                    <a:lstStyle/>
                    <a:p>
                      <a:r>
                        <a:rPr lang="en-US" sz="1500" b="1" dirty="0"/>
                        <a:t>7. Strategies and Activities: These can include teaching strategies (e.g. role-play, case studies, critical incidence, etc.) and activities students will participate in to demonstrate skills.</a:t>
                      </a:r>
                    </a:p>
                  </a:txBody>
                  <a:tcPr/>
                </a:tc>
                <a:extLst>
                  <a:ext uri="{0D108BD9-81ED-4DB2-BD59-A6C34878D82A}">
                    <a16:rowId xmlns:a16="http://schemas.microsoft.com/office/drawing/2014/main" val="3492117926"/>
                  </a:ext>
                </a:extLst>
              </a:tr>
              <a:tr h="370840">
                <a:tc>
                  <a:txBody>
                    <a:bodyPr/>
                    <a:lstStyle/>
                    <a:p>
                      <a:pPr marL="460375" indent="-285750">
                        <a:buFont typeface="Arial" panose="020B0604020202020204" pitchFamily="34" charset="0"/>
                        <a:buChar char="•"/>
                      </a:pPr>
                      <a:r>
                        <a:rPr lang="en-US" sz="1500" dirty="0"/>
                        <a:t>Health Example: Role-play - Students will participate in the role play activity (scenario, scripts, etc.)   Teacher will utilize the scoring rubric to assess the students participating in the role play based on the established criteria.</a:t>
                      </a:r>
                    </a:p>
                    <a:p>
                      <a:pPr marL="460375" indent="-285750">
                        <a:buFont typeface="Arial" panose="020B0604020202020204" pitchFamily="34" charset="0"/>
                        <a:buChar char="•"/>
                      </a:pPr>
                      <a:endParaRPr lang="en-US" sz="1500" dirty="0"/>
                    </a:p>
                    <a:p>
                      <a:pPr marL="460375" indent="-285750">
                        <a:buFont typeface="Arial" panose="020B0604020202020204" pitchFamily="34" charset="0"/>
                        <a:buChar char="•"/>
                      </a:pPr>
                      <a:r>
                        <a:rPr lang="en-US" sz="1500" dirty="0"/>
                        <a:t>Physical Education Example: </a:t>
                      </a:r>
                    </a:p>
                    <a:p>
                      <a:pPr marL="744538" indent="-285750">
                        <a:buFont typeface="Arial" panose="020B0604020202020204" pitchFamily="34" charset="0"/>
                        <a:buChar char="•"/>
                      </a:pPr>
                      <a:r>
                        <a:rPr lang="en-US" sz="1500" u="none" dirty="0"/>
                        <a:t>Back-to-Back</a:t>
                      </a:r>
                      <a:r>
                        <a:rPr lang="en-US" sz="1500" dirty="0"/>
                        <a:t>:  Move to music using locomotor movements when music stops students must find a new partner. </a:t>
                      </a:r>
                    </a:p>
                    <a:p>
                      <a:pPr marL="744538" indent="-285750">
                        <a:buFont typeface="Arial" panose="020B0604020202020204" pitchFamily="34" charset="0"/>
                        <a:buChar char="•"/>
                      </a:pPr>
                      <a:r>
                        <a:rPr lang="en-US" sz="1500" dirty="0"/>
                        <a:t>Side-to-Side:  Move to music using different locomotor movements when music stops students must find a new partner. </a:t>
                      </a:r>
                    </a:p>
                    <a:p>
                      <a:pPr marL="744538" indent="-285750">
                        <a:buFont typeface="Arial" panose="020B0604020202020204" pitchFamily="34" charset="0"/>
                        <a:buChar char="•"/>
                      </a:pPr>
                      <a:r>
                        <a:rPr lang="en-US" sz="1500" dirty="0"/>
                        <a:t>Front-to-Front: Move to music using different locomotor movements when music stops students must find a new partner. </a:t>
                      </a:r>
                    </a:p>
                    <a:p>
                      <a:pPr marL="744538" indent="-285750">
                        <a:buFont typeface="Arial" panose="020B0604020202020204" pitchFamily="34" charset="0"/>
                        <a:buChar char="•"/>
                      </a:pPr>
                      <a:r>
                        <a:rPr lang="en-US" sz="1500" dirty="0"/>
                        <a:t>Front-to-Back:  Move to music using different locomotor movements when music stops students must find a new partner</a:t>
                      </a:r>
                    </a:p>
                  </a:txBody>
                  <a:tcPr/>
                </a:tc>
                <a:extLst>
                  <a:ext uri="{0D108BD9-81ED-4DB2-BD59-A6C34878D82A}">
                    <a16:rowId xmlns:a16="http://schemas.microsoft.com/office/drawing/2014/main" val="3646427938"/>
                  </a:ext>
                </a:extLst>
              </a:tr>
              <a:tr h="370840">
                <a:tc>
                  <a:txBody>
                    <a:bodyPr/>
                    <a:lstStyle/>
                    <a:p>
                      <a:r>
                        <a:rPr lang="en-US" sz="1500" b="1" dirty="0"/>
                        <a:t>8. Diagnostic Assessment (Pre/Post Test): used to measure student performance.  Can also be used to test students on what they learned in previous year(s).</a:t>
                      </a:r>
                    </a:p>
                  </a:txBody>
                  <a:tcPr/>
                </a:tc>
                <a:extLst>
                  <a:ext uri="{0D108BD9-81ED-4DB2-BD59-A6C34878D82A}">
                    <a16:rowId xmlns:a16="http://schemas.microsoft.com/office/drawing/2014/main" val="304313075"/>
                  </a:ext>
                </a:extLst>
              </a:tr>
              <a:tr h="370840">
                <a:tc>
                  <a:txBody>
                    <a:bodyPr/>
                    <a:lstStyle/>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dirty="0"/>
                        <a:t>Pre/Post Test</a:t>
                      </a:r>
                    </a:p>
                    <a:p>
                      <a:pPr marL="460375"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i="0" dirty="0"/>
                        <a:t>Self-Assessment Checklist</a:t>
                      </a:r>
                    </a:p>
                  </a:txBody>
                  <a:tcPr/>
                </a:tc>
                <a:extLst>
                  <a:ext uri="{0D108BD9-81ED-4DB2-BD59-A6C34878D82A}">
                    <a16:rowId xmlns:a16="http://schemas.microsoft.com/office/drawing/2014/main" val="3113279770"/>
                  </a:ext>
                </a:extLst>
              </a:tr>
              <a:tr h="370840">
                <a:tc>
                  <a:txBody>
                    <a:bodyPr/>
                    <a:lstStyle/>
                    <a:p>
                      <a:pPr marL="0" indent="0">
                        <a:buFont typeface="Arial" panose="020B0604020202020204" pitchFamily="34" charset="0"/>
                        <a:buNone/>
                      </a:pPr>
                      <a:r>
                        <a:rPr lang="en-US" sz="1500" b="1" dirty="0"/>
                        <a:t>9. Formative Assessments: Should align to health and/or physical education outcomes for each lesson. </a:t>
                      </a:r>
                    </a:p>
                  </a:txBody>
                  <a:tcPr/>
                </a:tc>
                <a:extLst>
                  <a:ext uri="{0D108BD9-81ED-4DB2-BD59-A6C34878D82A}">
                    <a16:rowId xmlns:a16="http://schemas.microsoft.com/office/drawing/2014/main" val="2970595132"/>
                  </a:ext>
                </a:extLst>
              </a:tr>
              <a:tr h="370840">
                <a:tc>
                  <a:txBody>
                    <a:bodyPr/>
                    <a:lstStyle/>
                    <a:p>
                      <a:pPr marL="457200" indent="-285750">
                        <a:buFont typeface="Arial" panose="020B0604020202020204" pitchFamily="34" charset="0"/>
                        <a:buChar char="•"/>
                      </a:pPr>
                      <a:r>
                        <a:rPr lang="en-US" sz="1500" dirty="0"/>
                        <a:t>Bulls-eye, Red/Yellow/Green, 1-5 Rating, Exit Slip, Bell-Ringer, Peer Feedback Evaluation</a:t>
                      </a:r>
                      <a:endParaRPr lang="en-US" sz="1500" kern="1200" dirty="0">
                        <a:solidFill>
                          <a:schemeClr val="dk1"/>
                        </a:solidFill>
                        <a:latin typeface="+mn-lt"/>
                        <a:ea typeface="+mn-ea"/>
                        <a:cs typeface="+mn-cs"/>
                      </a:endParaRPr>
                    </a:p>
                  </a:txBody>
                  <a:tcPr/>
                </a:tc>
                <a:extLst>
                  <a:ext uri="{0D108BD9-81ED-4DB2-BD59-A6C34878D82A}">
                    <a16:rowId xmlns:a16="http://schemas.microsoft.com/office/drawing/2014/main" val="919467683"/>
                  </a:ext>
                </a:extLst>
              </a:tr>
            </a:tbl>
          </a:graphicData>
        </a:graphic>
      </p:graphicFrame>
    </p:spTree>
    <p:extLst>
      <p:ext uri="{BB962C8B-B14F-4D97-AF65-F5344CB8AC3E}">
        <p14:creationId xmlns:p14="http://schemas.microsoft.com/office/powerpoint/2010/main" val="1137762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D611-99F0-471F-86C4-2B7287AF745A}"/>
              </a:ext>
            </a:extLst>
          </p:cNvPr>
          <p:cNvSpPr>
            <a:spLocks noGrp="1"/>
          </p:cNvSpPr>
          <p:nvPr>
            <p:ph type="title"/>
          </p:nvPr>
        </p:nvSpPr>
        <p:spPr/>
        <p:txBody>
          <a:bodyPr/>
          <a:lstStyle/>
          <a:p>
            <a:r>
              <a:rPr lang="en-US" dirty="0"/>
              <a:t>Block Plan Example</a:t>
            </a:r>
          </a:p>
        </p:txBody>
      </p:sp>
      <p:pic>
        <p:nvPicPr>
          <p:cNvPr id="5" name="Content Placeholder 4">
            <a:extLst>
              <a:ext uri="{FF2B5EF4-FFF2-40B4-BE49-F238E27FC236}">
                <a16:creationId xmlns:a16="http://schemas.microsoft.com/office/drawing/2014/main" id="{7334471B-7AEA-EF02-9621-FC4DABAF86D4}"/>
              </a:ext>
            </a:extLst>
          </p:cNvPr>
          <p:cNvPicPr>
            <a:picLocks noGrp="1" noChangeAspect="1"/>
          </p:cNvPicPr>
          <p:nvPr>
            <p:ph idx="1"/>
          </p:nvPr>
        </p:nvPicPr>
        <p:blipFill>
          <a:blip r:embed="rId2"/>
          <a:stretch>
            <a:fillRect/>
          </a:stretch>
        </p:blipFill>
        <p:spPr>
          <a:xfrm>
            <a:off x="1456149" y="1356873"/>
            <a:ext cx="3448227" cy="4369025"/>
          </a:xfrm>
        </p:spPr>
      </p:pic>
      <p:pic>
        <p:nvPicPr>
          <p:cNvPr id="9" name="Picture 8">
            <a:extLst>
              <a:ext uri="{FF2B5EF4-FFF2-40B4-BE49-F238E27FC236}">
                <a16:creationId xmlns:a16="http://schemas.microsoft.com/office/drawing/2014/main" id="{E6578A31-910E-45A2-110A-177924907A96}"/>
              </a:ext>
            </a:extLst>
          </p:cNvPr>
          <p:cNvPicPr>
            <a:picLocks noChangeAspect="1"/>
          </p:cNvPicPr>
          <p:nvPr/>
        </p:nvPicPr>
        <p:blipFill>
          <a:blip r:embed="rId3"/>
          <a:stretch>
            <a:fillRect/>
          </a:stretch>
        </p:blipFill>
        <p:spPr>
          <a:xfrm>
            <a:off x="4975003" y="1356873"/>
            <a:ext cx="3435527" cy="3016405"/>
          </a:xfrm>
          <a:prstGeom prst="rect">
            <a:avLst/>
          </a:prstGeom>
        </p:spPr>
      </p:pic>
      <p:pic>
        <p:nvPicPr>
          <p:cNvPr id="14" name="Picture 13">
            <a:extLst>
              <a:ext uri="{FF2B5EF4-FFF2-40B4-BE49-F238E27FC236}">
                <a16:creationId xmlns:a16="http://schemas.microsoft.com/office/drawing/2014/main" id="{D757A9EB-B962-1BD5-C0A6-F9A0FB6A2BC0}"/>
              </a:ext>
            </a:extLst>
          </p:cNvPr>
          <p:cNvPicPr>
            <a:picLocks noChangeAspect="1"/>
          </p:cNvPicPr>
          <p:nvPr/>
        </p:nvPicPr>
        <p:blipFill>
          <a:blip r:embed="rId4"/>
          <a:stretch>
            <a:fillRect/>
          </a:stretch>
        </p:blipFill>
        <p:spPr>
          <a:xfrm>
            <a:off x="8481157" y="1356873"/>
            <a:ext cx="3435527" cy="4648439"/>
          </a:xfrm>
          <a:prstGeom prst="rect">
            <a:avLst/>
          </a:prstGeom>
        </p:spPr>
      </p:pic>
    </p:spTree>
    <p:extLst>
      <p:ext uri="{BB962C8B-B14F-4D97-AF65-F5344CB8AC3E}">
        <p14:creationId xmlns:p14="http://schemas.microsoft.com/office/powerpoint/2010/main" val="61433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5C277D-B272-474C-8FA6-EBA14A1DC221}"/>
              </a:ext>
            </a:extLst>
          </p:cNvPr>
          <p:cNvSpPr txBox="1"/>
          <p:nvPr/>
        </p:nvSpPr>
        <p:spPr>
          <a:xfrm>
            <a:off x="2860431" y="302070"/>
            <a:ext cx="6471138" cy="461665"/>
          </a:xfrm>
          <a:prstGeom prst="rect">
            <a:avLst/>
          </a:prstGeom>
          <a:noFill/>
        </p:spPr>
        <p:txBody>
          <a:bodyPr wrap="square" rtlCol="0">
            <a:spAutoFit/>
          </a:bodyPr>
          <a:lstStyle/>
          <a:p>
            <a:r>
              <a:rPr lang="en-US" sz="2400" b="1" dirty="0"/>
              <a:t>Curriculum Map Template – Physical Education </a:t>
            </a:r>
          </a:p>
        </p:txBody>
      </p:sp>
      <p:pic>
        <p:nvPicPr>
          <p:cNvPr id="6" name="Picture 5">
            <a:extLst>
              <a:ext uri="{FF2B5EF4-FFF2-40B4-BE49-F238E27FC236}">
                <a16:creationId xmlns:a16="http://schemas.microsoft.com/office/drawing/2014/main" id="{C16BD9B4-E4B8-442B-89FB-62B020CFE676}"/>
              </a:ext>
            </a:extLst>
          </p:cNvPr>
          <p:cNvPicPr>
            <a:picLocks noChangeAspect="1"/>
          </p:cNvPicPr>
          <p:nvPr/>
        </p:nvPicPr>
        <p:blipFill rotWithShape="1">
          <a:blip r:embed="rId2"/>
          <a:srcRect l="43047" t="17762" r="7422" b="16676"/>
          <a:stretch/>
        </p:blipFill>
        <p:spPr>
          <a:xfrm>
            <a:off x="2143125" y="965332"/>
            <a:ext cx="7613406" cy="5665837"/>
          </a:xfrm>
          <a:prstGeom prst="rect">
            <a:avLst/>
          </a:prstGeom>
        </p:spPr>
      </p:pic>
    </p:spTree>
    <p:extLst>
      <p:ext uri="{BB962C8B-B14F-4D97-AF65-F5344CB8AC3E}">
        <p14:creationId xmlns:p14="http://schemas.microsoft.com/office/powerpoint/2010/main" val="248978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A144-1CB0-9D4A-FA98-3681686AD8C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B36E9B-DEFB-0B47-F331-974295742D59}"/>
              </a:ext>
            </a:extLst>
          </p:cNvPr>
          <p:cNvSpPr>
            <a:spLocks noGrp="1"/>
          </p:cNvSpPr>
          <p:nvPr>
            <p:ph idx="1"/>
          </p:nvPr>
        </p:nvSpPr>
        <p:spPr/>
        <p:txBody>
          <a:bodyPr/>
          <a:lstStyle/>
          <a:p>
            <a:r>
              <a:rPr lang="en-US" dirty="0"/>
              <a:t>Any questions?</a:t>
            </a:r>
          </a:p>
        </p:txBody>
      </p:sp>
    </p:spTree>
    <p:extLst>
      <p:ext uri="{BB962C8B-B14F-4D97-AF65-F5344CB8AC3E}">
        <p14:creationId xmlns:p14="http://schemas.microsoft.com/office/powerpoint/2010/main" val="2249227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rmAutofit fontScale="90000"/>
          </a:bodyPr>
          <a:lstStyle/>
          <a:p>
            <a:r>
              <a:rPr lang="en-US"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extLst>
              <p:ext uri="{D42A27DB-BD31-4B8C-83A1-F6EECF244321}">
                <p14:modId xmlns:p14="http://schemas.microsoft.com/office/powerpoint/2010/main" val="185832903"/>
              </p:ext>
            </p:extLst>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a:t>
                      </a:r>
                      <a:r>
                        <a:rPr lang="en-US" sz="1800" b="1" kern="1200" dirty="0" err="1">
                          <a:solidFill>
                            <a:schemeClr val="tx1"/>
                          </a:solidFill>
                          <a:effectLst/>
                          <a:latin typeface="+mn-lt"/>
                          <a:ea typeface="+mn-ea"/>
                          <a:cs typeface="+mn-cs"/>
                        </a:rPr>
                        <a:t>Rudella</a:t>
                      </a:r>
                      <a:endParaRPr lang="en-US" sz="1800" b="1" kern="1200" dirty="0">
                        <a:solidFill>
                          <a:schemeClr val="tx1"/>
                        </a:solidFill>
                        <a:effectLst/>
                        <a:latin typeface="+mn-lt"/>
                        <a:ea typeface="+mn-ea"/>
                        <a:cs typeface="+mn-cs"/>
                      </a:endParaRPr>
                    </a:p>
                    <a:p>
                      <a:r>
                        <a:rPr lang="en-US" dirty="0"/>
                        <a:t>Associate Professor</a:t>
                      </a:r>
                    </a:p>
                    <a:p>
                      <a:r>
                        <a:rPr lang="en-US" dirty="0"/>
                        <a:t>Lock Haven University</a:t>
                      </a:r>
                    </a:p>
                    <a:p>
                      <a:r>
                        <a:rPr lang="en-US" dirty="0">
                          <a:hlinkClick r:id="rId4"/>
                        </a:rPr>
                        <a:t>jlr1147@lockhaven.edu</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5"/>
                        </a:rPr>
                        <a:t>jjacobshpe@gmail.com</a:t>
                      </a:r>
                      <a:r>
                        <a:rPr lang="en-US" sz="1800" b="1" kern="1200" dirty="0">
                          <a:solidFill>
                            <a:schemeClr val="tx1"/>
                          </a:solidFill>
                          <a:effectLst/>
                          <a:latin typeface="+mn-lt"/>
                          <a:ea typeface="+mn-ea"/>
                          <a:cs typeface="+mn-cs"/>
                        </a:rPr>
                        <a:t>	</a:t>
                      </a:r>
                      <a:endParaRPr lang="en-US" dirty="0"/>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hlinkClick r:id="rId7"/>
                        </a:rPr>
                        <a:t>jbutz@nlsd.org</a:t>
                      </a:r>
                      <a:r>
                        <a:rPr lang="en-US" sz="1800" b="1"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24041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a:t>
            </a:r>
            <a:r>
              <a:rPr lang="en-US" sz="1800" dirty="0">
                <a:effectLst/>
                <a:latin typeface="Calibri" panose="020F0502020204030204" pitchFamily="34" charset="0"/>
                <a:ea typeface="Calibri" panose="020F0502020204030204" pitchFamily="34" charset="0"/>
              </a:rPr>
              <a:t> </a:t>
            </a:r>
            <a:r>
              <a:rPr lang="en-US" sz="1800" b="1" dirty="0">
                <a:effectLst/>
                <a:latin typeface="Calibri" panose="020F0502020204030204" pitchFamily="34" charset="0"/>
                <a:ea typeface="Calibri" panose="020F0502020204030204" pitchFamily="34" charset="0"/>
              </a:rPr>
              <a:t>Number of classes in Physical Education</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Indicate in the box below the grade level how many physical education lessons are taught at each grade per year.</a:t>
            </a: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Example Part I:</a:t>
            </a:r>
            <a:endParaRPr lang="en-US" sz="1800" dirty="0">
              <a:effectLst/>
              <a:latin typeface="Calibri" panose="020F0502020204030204" pitchFamily="34" charset="0"/>
              <a:ea typeface="Calibri" panose="020F0502020204030204" pitchFamily="34" charset="0"/>
            </a:endParaRPr>
          </a:p>
          <a:p>
            <a:pPr marL="0" indent="0">
              <a:buNone/>
            </a:pPr>
            <a:endParaRPr lang="en-US" sz="2000"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375C6F1B-7DA8-4C93-9360-B9E62819837C}"/>
              </a:ext>
            </a:extLst>
          </p:cNvPr>
          <p:cNvSpPr>
            <a:spLocks noGrp="1"/>
          </p:cNvSpPr>
          <p:nvPr>
            <p:ph type="ftr" sz="quarter" idx="11"/>
          </p:nvPr>
        </p:nvSpPr>
        <p:spPr>
          <a:xfrm>
            <a:off x="2572279" y="6427433"/>
            <a:ext cx="7084177" cy="257453"/>
          </a:xfrm>
        </p:spPr>
        <p:txBody>
          <a:bodyPr/>
          <a:lstStyle/>
          <a:p>
            <a:endParaRPr lang="en-US" dirty="0"/>
          </a:p>
        </p:txBody>
      </p:sp>
      <p:graphicFrame>
        <p:nvGraphicFramePr>
          <p:cNvPr id="7" name="Table 6">
            <a:extLst>
              <a:ext uri="{FF2B5EF4-FFF2-40B4-BE49-F238E27FC236}">
                <a16:creationId xmlns:a16="http://schemas.microsoft.com/office/drawing/2014/main" id="{482A54C8-B352-40F8-94B1-32522C42CB52}"/>
              </a:ext>
            </a:extLst>
          </p:cNvPr>
          <p:cNvGraphicFramePr>
            <a:graphicFrameLocks noGrp="1"/>
          </p:cNvGraphicFramePr>
          <p:nvPr>
            <p:extLst>
              <p:ext uri="{D42A27DB-BD31-4B8C-83A1-F6EECF244321}">
                <p14:modId xmlns:p14="http://schemas.microsoft.com/office/powerpoint/2010/main" val="1767139814"/>
              </p:ext>
            </p:extLst>
          </p:nvPr>
        </p:nvGraphicFramePr>
        <p:xfrm>
          <a:off x="1966229" y="2949067"/>
          <a:ext cx="8296276" cy="479933"/>
        </p:xfrm>
        <a:graphic>
          <a:graphicData uri="http://schemas.openxmlformats.org/drawingml/2006/table">
            <a:tbl>
              <a:tblPr bandRow="1">
                <a:tableStyleId>{5C22544A-7EE6-4342-B048-85BDC9FD1C3A}</a:tableStyleId>
              </a:tblPr>
              <a:tblGrid>
                <a:gridCol w="2764578">
                  <a:extLst>
                    <a:ext uri="{9D8B030D-6E8A-4147-A177-3AD203B41FA5}">
                      <a16:colId xmlns:a16="http://schemas.microsoft.com/office/drawing/2014/main" val="2221286479"/>
                    </a:ext>
                  </a:extLst>
                </a:gridCol>
                <a:gridCol w="430695">
                  <a:extLst>
                    <a:ext uri="{9D8B030D-6E8A-4147-A177-3AD203B41FA5}">
                      <a16:colId xmlns:a16="http://schemas.microsoft.com/office/drawing/2014/main" val="2766270274"/>
                    </a:ext>
                  </a:extLst>
                </a:gridCol>
                <a:gridCol w="430060">
                  <a:extLst>
                    <a:ext uri="{9D8B030D-6E8A-4147-A177-3AD203B41FA5}">
                      <a16:colId xmlns:a16="http://schemas.microsoft.com/office/drawing/2014/main" val="357147677"/>
                    </a:ext>
                  </a:extLst>
                </a:gridCol>
                <a:gridCol w="430695">
                  <a:extLst>
                    <a:ext uri="{9D8B030D-6E8A-4147-A177-3AD203B41FA5}">
                      <a16:colId xmlns:a16="http://schemas.microsoft.com/office/drawing/2014/main" val="2574660840"/>
                    </a:ext>
                  </a:extLst>
                </a:gridCol>
                <a:gridCol w="430695">
                  <a:extLst>
                    <a:ext uri="{9D8B030D-6E8A-4147-A177-3AD203B41FA5}">
                      <a16:colId xmlns:a16="http://schemas.microsoft.com/office/drawing/2014/main" val="3756777946"/>
                    </a:ext>
                  </a:extLst>
                </a:gridCol>
                <a:gridCol w="430695">
                  <a:extLst>
                    <a:ext uri="{9D8B030D-6E8A-4147-A177-3AD203B41FA5}">
                      <a16:colId xmlns:a16="http://schemas.microsoft.com/office/drawing/2014/main" val="2808427538"/>
                    </a:ext>
                  </a:extLst>
                </a:gridCol>
                <a:gridCol w="430695">
                  <a:extLst>
                    <a:ext uri="{9D8B030D-6E8A-4147-A177-3AD203B41FA5}">
                      <a16:colId xmlns:a16="http://schemas.microsoft.com/office/drawing/2014/main" val="967666376"/>
                    </a:ext>
                  </a:extLst>
                </a:gridCol>
                <a:gridCol w="430695">
                  <a:extLst>
                    <a:ext uri="{9D8B030D-6E8A-4147-A177-3AD203B41FA5}">
                      <a16:colId xmlns:a16="http://schemas.microsoft.com/office/drawing/2014/main" val="3261332339"/>
                    </a:ext>
                  </a:extLst>
                </a:gridCol>
                <a:gridCol w="430695">
                  <a:extLst>
                    <a:ext uri="{9D8B030D-6E8A-4147-A177-3AD203B41FA5}">
                      <a16:colId xmlns:a16="http://schemas.microsoft.com/office/drawing/2014/main" val="1714801149"/>
                    </a:ext>
                  </a:extLst>
                </a:gridCol>
                <a:gridCol w="430695">
                  <a:extLst>
                    <a:ext uri="{9D8B030D-6E8A-4147-A177-3AD203B41FA5}">
                      <a16:colId xmlns:a16="http://schemas.microsoft.com/office/drawing/2014/main" val="2600734484"/>
                    </a:ext>
                  </a:extLst>
                </a:gridCol>
                <a:gridCol w="430695">
                  <a:extLst>
                    <a:ext uri="{9D8B030D-6E8A-4147-A177-3AD203B41FA5}">
                      <a16:colId xmlns:a16="http://schemas.microsoft.com/office/drawing/2014/main" val="505152905"/>
                    </a:ext>
                  </a:extLst>
                </a:gridCol>
                <a:gridCol w="408461">
                  <a:extLst>
                    <a:ext uri="{9D8B030D-6E8A-4147-A177-3AD203B41FA5}">
                      <a16:colId xmlns:a16="http://schemas.microsoft.com/office/drawing/2014/main" val="2608701446"/>
                    </a:ext>
                  </a:extLst>
                </a:gridCol>
                <a:gridCol w="408461">
                  <a:extLst>
                    <a:ext uri="{9D8B030D-6E8A-4147-A177-3AD203B41FA5}">
                      <a16:colId xmlns:a16="http://schemas.microsoft.com/office/drawing/2014/main" val="3233524555"/>
                    </a:ext>
                  </a:extLst>
                </a:gridCol>
                <a:gridCol w="408461">
                  <a:extLst>
                    <a:ext uri="{9D8B030D-6E8A-4147-A177-3AD203B41FA5}">
                      <a16:colId xmlns:a16="http://schemas.microsoft.com/office/drawing/2014/main" val="832141829"/>
                    </a:ext>
                  </a:extLst>
                </a:gridCol>
              </a:tblGrid>
              <a:tr h="0">
                <a:tc>
                  <a:txBody>
                    <a:bodyPr/>
                    <a:lstStyle/>
                    <a:p>
                      <a:pPr marL="0" marR="0">
                        <a:lnSpc>
                          <a:spcPct val="107000"/>
                        </a:lnSpc>
                        <a:spcBef>
                          <a:spcPts val="0"/>
                        </a:spcBef>
                        <a:spcAft>
                          <a:spcPts val="800"/>
                        </a:spcAft>
                      </a:pPr>
                      <a:r>
                        <a:rPr lang="en-US" sz="1100" dirty="0">
                          <a:effectLst/>
                        </a:rPr>
                        <a:t>Grade Levels</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100">
                          <a:effectLst/>
                        </a:rPr>
                        <a:t>K</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6</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7</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8</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9</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11</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12</a:t>
                      </a:r>
                      <a:endParaRPr lang="en-US" sz="11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367510209"/>
                  </a:ext>
                </a:extLst>
              </a:tr>
              <a:tr h="0">
                <a:tc>
                  <a:txBody>
                    <a:bodyPr/>
                    <a:lstStyle/>
                    <a:p>
                      <a:pPr marL="0" marR="0">
                        <a:lnSpc>
                          <a:spcPct val="115000"/>
                        </a:lnSpc>
                        <a:spcBef>
                          <a:spcPts val="0"/>
                        </a:spcBef>
                        <a:spcAft>
                          <a:spcPts val="800"/>
                        </a:spcAft>
                      </a:pPr>
                      <a:r>
                        <a:rPr lang="en-US" sz="1100">
                          <a:effectLst/>
                        </a:rPr>
                        <a:t>Number of Lessons</a:t>
                      </a:r>
                      <a:endParaRPr lang="en-US" sz="11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2810929845"/>
                  </a:ext>
                </a:extLst>
              </a:tr>
            </a:tbl>
          </a:graphicData>
        </a:graphic>
      </p:graphicFrame>
      <p:graphicFrame>
        <p:nvGraphicFramePr>
          <p:cNvPr id="12" name="Table 11">
            <a:extLst>
              <a:ext uri="{FF2B5EF4-FFF2-40B4-BE49-F238E27FC236}">
                <a16:creationId xmlns:a16="http://schemas.microsoft.com/office/drawing/2014/main" id="{079ED0FD-77D1-4DBE-B1B5-DF91A2300FEF}"/>
              </a:ext>
            </a:extLst>
          </p:cNvPr>
          <p:cNvGraphicFramePr>
            <a:graphicFrameLocks noGrp="1"/>
          </p:cNvGraphicFramePr>
          <p:nvPr>
            <p:extLst>
              <p:ext uri="{D42A27DB-BD31-4B8C-83A1-F6EECF244321}">
                <p14:modId xmlns:p14="http://schemas.microsoft.com/office/powerpoint/2010/main" val="1108428286"/>
              </p:ext>
            </p:extLst>
          </p:nvPr>
        </p:nvGraphicFramePr>
        <p:xfrm>
          <a:off x="1918327" y="4094248"/>
          <a:ext cx="8296276" cy="479933"/>
        </p:xfrm>
        <a:graphic>
          <a:graphicData uri="http://schemas.openxmlformats.org/drawingml/2006/table">
            <a:tbl>
              <a:tblPr bandRow="1">
                <a:tableStyleId>{5C22544A-7EE6-4342-B048-85BDC9FD1C3A}</a:tableStyleId>
              </a:tblPr>
              <a:tblGrid>
                <a:gridCol w="2764578">
                  <a:extLst>
                    <a:ext uri="{9D8B030D-6E8A-4147-A177-3AD203B41FA5}">
                      <a16:colId xmlns:a16="http://schemas.microsoft.com/office/drawing/2014/main" val="2221286479"/>
                    </a:ext>
                  </a:extLst>
                </a:gridCol>
                <a:gridCol w="430695">
                  <a:extLst>
                    <a:ext uri="{9D8B030D-6E8A-4147-A177-3AD203B41FA5}">
                      <a16:colId xmlns:a16="http://schemas.microsoft.com/office/drawing/2014/main" val="2766270274"/>
                    </a:ext>
                  </a:extLst>
                </a:gridCol>
                <a:gridCol w="430060">
                  <a:extLst>
                    <a:ext uri="{9D8B030D-6E8A-4147-A177-3AD203B41FA5}">
                      <a16:colId xmlns:a16="http://schemas.microsoft.com/office/drawing/2014/main" val="357147677"/>
                    </a:ext>
                  </a:extLst>
                </a:gridCol>
                <a:gridCol w="430695">
                  <a:extLst>
                    <a:ext uri="{9D8B030D-6E8A-4147-A177-3AD203B41FA5}">
                      <a16:colId xmlns:a16="http://schemas.microsoft.com/office/drawing/2014/main" val="2574660840"/>
                    </a:ext>
                  </a:extLst>
                </a:gridCol>
                <a:gridCol w="430695">
                  <a:extLst>
                    <a:ext uri="{9D8B030D-6E8A-4147-A177-3AD203B41FA5}">
                      <a16:colId xmlns:a16="http://schemas.microsoft.com/office/drawing/2014/main" val="3756777946"/>
                    </a:ext>
                  </a:extLst>
                </a:gridCol>
                <a:gridCol w="430695">
                  <a:extLst>
                    <a:ext uri="{9D8B030D-6E8A-4147-A177-3AD203B41FA5}">
                      <a16:colId xmlns:a16="http://schemas.microsoft.com/office/drawing/2014/main" val="2808427538"/>
                    </a:ext>
                  </a:extLst>
                </a:gridCol>
                <a:gridCol w="430695">
                  <a:extLst>
                    <a:ext uri="{9D8B030D-6E8A-4147-A177-3AD203B41FA5}">
                      <a16:colId xmlns:a16="http://schemas.microsoft.com/office/drawing/2014/main" val="967666376"/>
                    </a:ext>
                  </a:extLst>
                </a:gridCol>
                <a:gridCol w="430695">
                  <a:extLst>
                    <a:ext uri="{9D8B030D-6E8A-4147-A177-3AD203B41FA5}">
                      <a16:colId xmlns:a16="http://schemas.microsoft.com/office/drawing/2014/main" val="3261332339"/>
                    </a:ext>
                  </a:extLst>
                </a:gridCol>
                <a:gridCol w="430695">
                  <a:extLst>
                    <a:ext uri="{9D8B030D-6E8A-4147-A177-3AD203B41FA5}">
                      <a16:colId xmlns:a16="http://schemas.microsoft.com/office/drawing/2014/main" val="1714801149"/>
                    </a:ext>
                  </a:extLst>
                </a:gridCol>
                <a:gridCol w="430695">
                  <a:extLst>
                    <a:ext uri="{9D8B030D-6E8A-4147-A177-3AD203B41FA5}">
                      <a16:colId xmlns:a16="http://schemas.microsoft.com/office/drawing/2014/main" val="2600734484"/>
                    </a:ext>
                  </a:extLst>
                </a:gridCol>
                <a:gridCol w="430695">
                  <a:extLst>
                    <a:ext uri="{9D8B030D-6E8A-4147-A177-3AD203B41FA5}">
                      <a16:colId xmlns:a16="http://schemas.microsoft.com/office/drawing/2014/main" val="505152905"/>
                    </a:ext>
                  </a:extLst>
                </a:gridCol>
                <a:gridCol w="408461">
                  <a:extLst>
                    <a:ext uri="{9D8B030D-6E8A-4147-A177-3AD203B41FA5}">
                      <a16:colId xmlns:a16="http://schemas.microsoft.com/office/drawing/2014/main" val="2608701446"/>
                    </a:ext>
                  </a:extLst>
                </a:gridCol>
                <a:gridCol w="408461">
                  <a:extLst>
                    <a:ext uri="{9D8B030D-6E8A-4147-A177-3AD203B41FA5}">
                      <a16:colId xmlns:a16="http://schemas.microsoft.com/office/drawing/2014/main" val="3233524555"/>
                    </a:ext>
                  </a:extLst>
                </a:gridCol>
                <a:gridCol w="408461">
                  <a:extLst>
                    <a:ext uri="{9D8B030D-6E8A-4147-A177-3AD203B41FA5}">
                      <a16:colId xmlns:a16="http://schemas.microsoft.com/office/drawing/2014/main" val="832141829"/>
                    </a:ext>
                  </a:extLst>
                </a:gridCol>
              </a:tblGrid>
              <a:tr h="0">
                <a:tc>
                  <a:txBody>
                    <a:bodyPr/>
                    <a:lstStyle/>
                    <a:p>
                      <a:pPr marL="0" marR="0">
                        <a:lnSpc>
                          <a:spcPct val="107000"/>
                        </a:lnSpc>
                        <a:spcBef>
                          <a:spcPts val="0"/>
                        </a:spcBef>
                        <a:spcAft>
                          <a:spcPts val="800"/>
                        </a:spcAft>
                      </a:pPr>
                      <a:r>
                        <a:rPr lang="en-US" sz="1100" dirty="0">
                          <a:effectLst/>
                        </a:rPr>
                        <a:t>Grade Levels</a:t>
                      </a:r>
                      <a:endParaRPr lang="en-US" sz="1100" dirty="0">
                        <a:effectLst/>
                        <a:latin typeface="Calibri" panose="020F0502020204030204" pitchFamily="34" charset="0"/>
                        <a:ea typeface="Calibri" panose="020F0502020204030204" pitchFamily="34" charset="0"/>
                      </a:endParaRPr>
                    </a:p>
                  </a:txBody>
                  <a:tcPr marL="68580" marR="68580" marT="0" marB="0"/>
                </a:tc>
                <a:tc>
                  <a:txBody>
                    <a:bodyPr/>
                    <a:lstStyle/>
                    <a:p>
                      <a:pPr marL="0" marR="0" algn="ctr">
                        <a:lnSpc>
                          <a:spcPct val="107000"/>
                        </a:lnSpc>
                        <a:spcBef>
                          <a:spcPts val="0"/>
                        </a:spcBef>
                        <a:spcAft>
                          <a:spcPts val="800"/>
                        </a:spcAft>
                      </a:pPr>
                      <a:r>
                        <a:rPr lang="en-US" sz="1100">
                          <a:effectLst/>
                        </a:rPr>
                        <a:t>K</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3</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6</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7</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8</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9</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10</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11</a:t>
                      </a:r>
                      <a:endParaRPr lang="en-US" sz="110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12</a:t>
                      </a:r>
                      <a:endParaRPr lang="en-US" sz="110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1367510209"/>
                  </a:ext>
                </a:extLst>
              </a:tr>
              <a:tr h="0">
                <a:tc>
                  <a:txBody>
                    <a:bodyPr/>
                    <a:lstStyle/>
                    <a:p>
                      <a:pPr marL="0" marR="0">
                        <a:lnSpc>
                          <a:spcPct val="115000"/>
                        </a:lnSpc>
                        <a:spcBef>
                          <a:spcPts val="0"/>
                        </a:spcBef>
                        <a:spcAft>
                          <a:spcPts val="800"/>
                        </a:spcAft>
                      </a:pPr>
                      <a:r>
                        <a:rPr lang="en-US" sz="1100">
                          <a:effectLst/>
                        </a:rPr>
                        <a:t>Number of Lessons</a:t>
                      </a:r>
                      <a:endParaRPr lang="en-US" sz="1100">
                        <a:effectLst/>
                        <a:latin typeface="Calibri" panose="020F0502020204030204" pitchFamily="34" charset="0"/>
                        <a:ea typeface="Calibri" panose="020F0502020204030204" pitchFamily="34" charset="0"/>
                      </a:endParaRPr>
                    </a:p>
                  </a:txBody>
                  <a:tcPr marL="63500" marR="63500" marT="63500" marB="63500"/>
                </a:tc>
                <a:tc>
                  <a:txBody>
                    <a:bodyPr/>
                    <a:lstStyle/>
                    <a:p>
                      <a:pPr marL="0" marR="0" algn="ctr">
                        <a:lnSpc>
                          <a:spcPct val="107000"/>
                        </a:lnSpc>
                        <a:spcBef>
                          <a:spcPts val="0"/>
                        </a:spcBef>
                        <a:spcAft>
                          <a:spcPts val="800"/>
                        </a:spcAft>
                      </a:pPr>
                      <a:r>
                        <a:rPr lang="en-US" sz="1100" dirty="0">
                          <a:effectLst/>
                        </a:rPr>
                        <a:t> 30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36</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36</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36</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36</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30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90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90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rPr>
                        <a:t>90</a:t>
                      </a:r>
                      <a:endParaRPr lang="en-US" sz="11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rPr>
                        <a:t>90</a:t>
                      </a:r>
                    </a:p>
                  </a:txBody>
                  <a:tcPr marL="68580" marR="68580" marT="0" marB="0" anchor="ctr"/>
                </a:tc>
                <a:extLst>
                  <a:ext uri="{0D108BD9-81ED-4DB2-BD59-A6C34878D82A}">
                    <a16:rowId xmlns:a16="http://schemas.microsoft.com/office/drawing/2014/main" val="2810929845"/>
                  </a:ext>
                </a:extLst>
              </a:tr>
            </a:tbl>
          </a:graphicData>
        </a:graphic>
      </p:graphicFrame>
    </p:spTree>
    <p:extLst>
      <p:ext uri="{BB962C8B-B14F-4D97-AF65-F5344CB8AC3E}">
        <p14:creationId xmlns:p14="http://schemas.microsoft.com/office/powerpoint/2010/main" val="191527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II:</a:t>
            </a:r>
            <a:r>
              <a:rPr lang="en-US" sz="1800" b="1" dirty="0">
                <a:effectLst/>
                <a:latin typeface="Calibri" panose="020F0502020204030204" pitchFamily="34" charset="0"/>
                <a:ea typeface="Calibri" panose="020F0502020204030204" pitchFamily="34" charset="0"/>
              </a:rPr>
              <a:t> What Topics do you Teach?</a:t>
            </a:r>
            <a:r>
              <a:rPr lang="en-US" sz="1800" dirty="0">
                <a:effectLst/>
                <a:latin typeface="Calibri" panose="020F0502020204030204" pitchFamily="34" charset="0"/>
                <a:ea typeface="Calibri" panose="020F0502020204030204" pitchFamily="34"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Use an (X) to mark all topics that are taught at each grade level.</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329E6664-E220-4DC2-8D48-8E18C777DA27}"/>
              </a:ext>
            </a:extLst>
          </p:cNvPr>
          <p:cNvPicPr>
            <a:picLocks noChangeAspect="1"/>
          </p:cNvPicPr>
          <p:nvPr/>
        </p:nvPicPr>
        <p:blipFill rotWithShape="1">
          <a:blip r:embed="rId2"/>
          <a:srcRect l="21640" t="24250" r="21311" b="16561"/>
          <a:stretch/>
        </p:blipFill>
        <p:spPr>
          <a:xfrm>
            <a:off x="1843045" y="2401587"/>
            <a:ext cx="7610007" cy="4439008"/>
          </a:xfrm>
          <a:prstGeom prst="rect">
            <a:avLst/>
          </a:prstGeom>
        </p:spPr>
      </p:pic>
    </p:spTree>
    <p:extLst>
      <p:ext uri="{BB962C8B-B14F-4D97-AF65-F5344CB8AC3E}">
        <p14:creationId xmlns:p14="http://schemas.microsoft.com/office/powerpoint/2010/main" val="3671384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39685" y="818607"/>
            <a:ext cx="9859887" cy="4879910"/>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Example Part II:</a:t>
            </a: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Use an (X) to mark all topics that are taught at each grade level.</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329E6664-E220-4DC2-8D48-8E18C777DA27}"/>
              </a:ext>
            </a:extLst>
          </p:cNvPr>
          <p:cNvPicPr>
            <a:picLocks noChangeAspect="1"/>
          </p:cNvPicPr>
          <p:nvPr/>
        </p:nvPicPr>
        <p:blipFill rotWithShape="1">
          <a:blip r:embed="rId2"/>
          <a:srcRect l="21640" t="24250" r="21311" b="9226"/>
          <a:stretch/>
        </p:blipFill>
        <p:spPr>
          <a:xfrm>
            <a:off x="1906605" y="1868904"/>
            <a:ext cx="7610007" cy="4989096"/>
          </a:xfrm>
          <a:prstGeom prst="rect">
            <a:avLst/>
          </a:prstGeom>
        </p:spPr>
      </p:pic>
      <p:sp>
        <p:nvSpPr>
          <p:cNvPr id="4" name="TextBox 3">
            <a:extLst>
              <a:ext uri="{FF2B5EF4-FFF2-40B4-BE49-F238E27FC236}">
                <a16:creationId xmlns:a16="http://schemas.microsoft.com/office/drawing/2014/main" id="{3035A1FE-4837-4AE0-844E-71D0C98B2B8E}"/>
              </a:ext>
            </a:extLst>
          </p:cNvPr>
          <p:cNvSpPr txBox="1"/>
          <p:nvPr/>
        </p:nvSpPr>
        <p:spPr>
          <a:xfrm>
            <a:off x="5399314" y="2591934"/>
            <a:ext cx="278675" cy="215444"/>
          </a:xfrm>
          <a:prstGeom prst="rect">
            <a:avLst/>
          </a:prstGeom>
          <a:noFill/>
        </p:spPr>
        <p:txBody>
          <a:bodyPr wrap="square" rtlCol="0">
            <a:spAutoFit/>
          </a:bodyPr>
          <a:lstStyle/>
          <a:p>
            <a:r>
              <a:rPr lang="en-US" sz="800" dirty="0"/>
              <a:t>x</a:t>
            </a:r>
          </a:p>
        </p:txBody>
      </p:sp>
      <p:sp>
        <p:nvSpPr>
          <p:cNvPr id="6" name="TextBox 5">
            <a:extLst>
              <a:ext uri="{FF2B5EF4-FFF2-40B4-BE49-F238E27FC236}">
                <a16:creationId xmlns:a16="http://schemas.microsoft.com/office/drawing/2014/main" id="{AA84D4E1-F72A-45D6-987A-6DAEF0BEF9EA}"/>
              </a:ext>
            </a:extLst>
          </p:cNvPr>
          <p:cNvSpPr txBox="1"/>
          <p:nvPr/>
        </p:nvSpPr>
        <p:spPr>
          <a:xfrm>
            <a:off x="5403661" y="2744334"/>
            <a:ext cx="278675" cy="215444"/>
          </a:xfrm>
          <a:prstGeom prst="rect">
            <a:avLst/>
          </a:prstGeom>
          <a:noFill/>
        </p:spPr>
        <p:txBody>
          <a:bodyPr wrap="square" rtlCol="0">
            <a:spAutoFit/>
          </a:bodyPr>
          <a:lstStyle/>
          <a:p>
            <a:r>
              <a:rPr lang="en-US" sz="800" dirty="0"/>
              <a:t>x</a:t>
            </a:r>
          </a:p>
        </p:txBody>
      </p:sp>
      <p:sp>
        <p:nvSpPr>
          <p:cNvPr id="7" name="TextBox 6">
            <a:extLst>
              <a:ext uri="{FF2B5EF4-FFF2-40B4-BE49-F238E27FC236}">
                <a16:creationId xmlns:a16="http://schemas.microsoft.com/office/drawing/2014/main" id="{23E5815E-47DF-40E7-8596-C0EABC78841B}"/>
              </a:ext>
            </a:extLst>
          </p:cNvPr>
          <p:cNvSpPr txBox="1"/>
          <p:nvPr/>
        </p:nvSpPr>
        <p:spPr>
          <a:xfrm>
            <a:off x="5403667" y="2848841"/>
            <a:ext cx="278675" cy="215444"/>
          </a:xfrm>
          <a:prstGeom prst="rect">
            <a:avLst/>
          </a:prstGeom>
          <a:noFill/>
        </p:spPr>
        <p:txBody>
          <a:bodyPr wrap="square" rtlCol="0">
            <a:spAutoFit/>
          </a:bodyPr>
          <a:lstStyle/>
          <a:p>
            <a:r>
              <a:rPr lang="en-US" sz="800" dirty="0"/>
              <a:t>x</a:t>
            </a:r>
          </a:p>
        </p:txBody>
      </p:sp>
      <p:sp>
        <p:nvSpPr>
          <p:cNvPr id="9" name="TextBox 8">
            <a:extLst>
              <a:ext uri="{FF2B5EF4-FFF2-40B4-BE49-F238E27FC236}">
                <a16:creationId xmlns:a16="http://schemas.microsoft.com/office/drawing/2014/main" id="{53DECFC5-1142-41DC-8FD3-32DB73E8BBA0}"/>
              </a:ext>
            </a:extLst>
          </p:cNvPr>
          <p:cNvSpPr txBox="1"/>
          <p:nvPr/>
        </p:nvSpPr>
        <p:spPr>
          <a:xfrm>
            <a:off x="5752013" y="2587573"/>
            <a:ext cx="278675" cy="215444"/>
          </a:xfrm>
          <a:prstGeom prst="rect">
            <a:avLst/>
          </a:prstGeom>
          <a:noFill/>
        </p:spPr>
        <p:txBody>
          <a:bodyPr wrap="square" rtlCol="0">
            <a:spAutoFit/>
          </a:bodyPr>
          <a:lstStyle/>
          <a:p>
            <a:r>
              <a:rPr lang="en-US" sz="800" dirty="0"/>
              <a:t>x</a:t>
            </a:r>
          </a:p>
        </p:txBody>
      </p:sp>
      <p:sp>
        <p:nvSpPr>
          <p:cNvPr id="10" name="TextBox 9">
            <a:extLst>
              <a:ext uri="{FF2B5EF4-FFF2-40B4-BE49-F238E27FC236}">
                <a16:creationId xmlns:a16="http://schemas.microsoft.com/office/drawing/2014/main" id="{E8EDFD46-CEA5-4344-AE47-43DF1EFF5C02}"/>
              </a:ext>
            </a:extLst>
          </p:cNvPr>
          <p:cNvSpPr txBox="1"/>
          <p:nvPr/>
        </p:nvSpPr>
        <p:spPr>
          <a:xfrm>
            <a:off x="5752011" y="2726916"/>
            <a:ext cx="278675" cy="215444"/>
          </a:xfrm>
          <a:prstGeom prst="rect">
            <a:avLst/>
          </a:prstGeom>
          <a:noFill/>
        </p:spPr>
        <p:txBody>
          <a:bodyPr wrap="square" rtlCol="0">
            <a:spAutoFit/>
          </a:bodyPr>
          <a:lstStyle/>
          <a:p>
            <a:r>
              <a:rPr lang="en-US" sz="800" dirty="0"/>
              <a:t>x</a:t>
            </a:r>
          </a:p>
        </p:txBody>
      </p:sp>
      <p:sp>
        <p:nvSpPr>
          <p:cNvPr id="11" name="TextBox 10">
            <a:extLst>
              <a:ext uri="{FF2B5EF4-FFF2-40B4-BE49-F238E27FC236}">
                <a16:creationId xmlns:a16="http://schemas.microsoft.com/office/drawing/2014/main" id="{4022BE55-C624-441B-923B-16D6E3A47786}"/>
              </a:ext>
            </a:extLst>
          </p:cNvPr>
          <p:cNvSpPr txBox="1"/>
          <p:nvPr/>
        </p:nvSpPr>
        <p:spPr>
          <a:xfrm>
            <a:off x="5752011" y="2840131"/>
            <a:ext cx="278675" cy="215444"/>
          </a:xfrm>
          <a:prstGeom prst="rect">
            <a:avLst/>
          </a:prstGeom>
          <a:noFill/>
        </p:spPr>
        <p:txBody>
          <a:bodyPr wrap="square" rtlCol="0">
            <a:spAutoFit/>
          </a:bodyPr>
          <a:lstStyle/>
          <a:p>
            <a:r>
              <a:rPr lang="en-US" sz="800" dirty="0"/>
              <a:t>x</a:t>
            </a:r>
          </a:p>
        </p:txBody>
      </p:sp>
      <p:sp>
        <p:nvSpPr>
          <p:cNvPr id="12" name="TextBox 11">
            <a:extLst>
              <a:ext uri="{FF2B5EF4-FFF2-40B4-BE49-F238E27FC236}">
                <a16:creationId xmlns:a16="http://schemas.microsoft.com/office/drawing/2014/main" id="{E6BAC91D-BCE5-408F-B15A-86A132FB462A}"/>
              </a:ext>
            </a:extLst>
          </p:cNvPr>
          <p:cNvSpPr txBox="1"/>
          <p:nvPr/>
        </p:nvSpPr>
        <p:spPr>
          <a:xfrm>
            <a:off x="6004558" y="2744334"/>
            <a:ext cx="278675" cy="215444"/>
          </a:xfrm>
          <a:prstGeom prst="rect">
            <a:avLst/>
          </a:prstGeom>
          <a:noFill/>
        </p:spPr>
        <p:txBody>
          <a:bodyPr wrap="square" rtlCol="0">
            <a:spAutoFit/>
          </a:bodyPr>
          <a:lstStyle/>
          <a:p>
            <a:r>
              <a:rPr lang="en-US" sz="800" dirty="0"/>
              <a:t>x</a:t>
            </a:r>
          </a:p>
        </p:txBody>
      </p:sp>
      <p:sp>
        <p:nvSpPr>
          <p:cNvPr id="13" name="TextBox 12">
            <a:extLst>
              <a:ext uri="{FF2B5EF4-FFF2-40B4-BE49-F238E27FC236}">
                <a16:creationId xmlns:a16="http://schemas.microsoft.com/office/drawing/2014/main" id="{0D03E8D4-21FA-40DA-9BD2-7773A15B7A0F}"/>
              </a:ext>
            </a:extLst>
          </p:cNvPr>
          <p:cNvSpPr txBox="1"/>
          <p:nvPr/>
        </p:nvSpPr>
        <p:spPr>
          <a:xfrm>
            <a:off x="6021979" y="2848839"/>
            <a:ext cx="278675" cy="215444"/>
          </a:xfrm>
          <a:prstGeom prst="rect">
            <a:avLst/>
          </a:prstGeom>
          <a:noFill/>
        </p:spPr>
        <p:txBody>
          <a:bodyPr wrap="square" rtlCol="0">
            <a:spAutoFit/>
          </a:bodyPr>
          <a:lstStyle/>
          <a:p>
            <a:r>
              <a:rPr lang="en-US" sz="800" dirty="0"/>
              <a:t>x</a:t>
            </a:r>
          </a:p>
        </p:txBody>
      </p:sp>
      <p:sp>
        <p:nvSpPr>
          <p:cNvPr id="14" name="TextBox 13">
            <a:extLst>
              <a:ext uri="{FF2B5EF4-FFF2-40B4-BE49-F238E27FC236}">
                <a16:creationId xmlns:a16="http://schemas.microsoft.com/office/drawing/2014/main" id="{6A40C8E0-B8EB-45C2-9441-33AA0A2E353E}"/>
              </a:ext>
            </a:extLst>
          </p:cNvPr>
          <p:cNvSpPr txBox="1"/>
          <p:nvPr/>
        </p:nvSpPr>
        <p:spPr>
          <a:xfrm>
            <a:off x="6013275" y="2596285"/>
            <a:ext cx="278675" cy="215444"/>
          </a:xfrm>
          <a:prstGeom prst="rect">
            <a:avLst/>
          </a:prstGeom>
          <a:noFill/>
        </p:spPr>
        <p:txBody>
          <a:bodyPr wrap="square" rtlCol="0">
            <a:spAutoFit/>
          </a:bodyPr>
          <a:lstStyle/>
          <a:p>
            <a:r>
              <a:rPr lang="en-US" sz="800" dirty="0"/>
              <a:t>x</a:t>
            </a:r>
          </a:p>
        </p:txBody>
      </p:sp>
      <p:sp>
        <p:nvSpPr>
          <p:cNvPr id="15" name="TextBox 14">
            <a:extLst>
              <a:ext uri="{FF2B5EF4-FFF2-40B4-BE49-F238E27FC236}">
                <a16:creationId xmlns:a16="http://schemas.microsoft.com/office/drawing/2014/main" id="{74CBCF0D-4C32-4F07-B9CA-4151AF449231}"/>
              </a:ext>
            </a:extLst>
          </p:cNvPr>
          <p:cNvSpPr txBox="1"/>
          <p:nvPr/>
        </p:nvSpPr>
        <p:spPr>
          <a:xfrm>
            <a:off x="5403661" y="4625389"/>
            <a:ext cx="278675" cy="215444"/>
          </a:xfrm>
          <a:prstGeom prst="rect">
            <a:avLst/>
          </a:prstGeom>
          <a:noFill/>
        </p:spPr>
        <p:txBody>
          <a:bodyPr wrap="square" rtlCol="0">
            <a:spAutoFit/>
          </a:bodyPr>
          <a:lstStyle/>
          <a:p>
            <a:r>
              <a:rPr lang="en-US" sz="800" dirty="0"/>
              <a:t>x</a:t>
            </a:r>
          </a:p>
        </p:txBody>
      </p:sp>
      <p:sp>
        <p:nvSpPr>
          <p:cNvPr id="16" name="TextBox 15">
            <a:extLst>
              <a:ext uri="{FF2B5EF4-FFF2-40B4-BE49-F238E27FC236}">
                <a16:creationId xmlns:a16="http://schemas.microsoft.com/office/drawing/2014/main" id="{0E9831F9-9644-44AF-BA56-231FC100F3B0}"/>
              </a:ext>
            </a:extLst>
          </p:cNvPr>
          <p:cNvSpPr txBox="1"/>
          <p:nvPr/>
        </p:nvSpPr>
        <p:spPr>
          <a:xfrm>
            <a:off x="5743308" y="4625397"/>
            <a:ext cx="278675" cy="215444"/>
          </a:xfrm>
          <a:prstGeom prst="rect">
            <a:avLst/>
          </a:prstGeom>
          <a:noFill/>
        </p:spPr>
        <p:txBody>
          <a:bodyPr wrap="square" rtlCol="0">
            <a:spAutoFit/>
          </a:bodyPr>
          <a:lstStyle/>
          <a:p>
            <a:r>
              <a:rPr lang="en-US" sz="800" dirty="0"/>
              <a:t>x</a:t>
            </a:r>
          </a:p>
        </p:txBody>
      </p:sp>
      <p:sp>
        <p:nvSpPr>
          <p:cNvPr id="25" name="TextBox 24">
            <a:extLst>
              <a:ext uri="{FF2B5EF4-FFF2-40B4-BE49-F238E27FC236}">
                <a16:creationId xmlns:a16="http://schemas.microsoft.com/office/drawing/2014/main" id="{13013E9C-4836-4246-8027-A970DD745384}"/>
              </a:ext>
            </a:extLst>
          </p:cNvPr>
          <p:cNvSpPr txBox="1"/>
          <p:nvPr/>
        </p:nvSpPr>
        <p:spPr>
          <a:xfrm>
            <a:off x="6048112" y="4625397"/>
            <a:ext cx="278675" cy="215444"/>
          </a:xfrm>
          <a:prstGeom prst="rect">
            <a:avLst/>
          </a:prstGeom>
          <a:noFill/>
        </p:spPr>
        <p:txBody>
          <a:bodyPr wrap="square" rtlCol="0">
            <a:spAutoFit/>
          </a:bodyPr>
          <a:lstStyle/>
          <a:p>
            <a:r>
              <a:rPr lang="en-US" sz="800" dirty="0"/>
              <a:t>x</a:t>
            </a:r>
          </a:p>
        </p:txBody>
      </p:sp>
      <p:sp>
        <p:nvSpPr>
          <p:cNvPr id="26" name="TextBox 25">
            <a:extLst>
              <a:ext uri="{FF2B5EF4-FFF2-40B4-BE49-F238E27FC236}">
                <a16:creationId xmlns:a16="http://schemas.microsoft.com/office/drawing/2014/main" id="{EC6B41E9-EC31-42A8-9B03-7C74AD013488}"/>
              </a:ext>
            </a:extLst>
          </p:cNvPr>
          <p:cNvSpPr txBox="1"/>
          <p:nvPr/>
        </p:nvSpPr>
        <p:spPr>
          <a:xfrm>
            <a:off x="5734599" y="4860534"/>
            <a:ext cx="278675" cy="215444"/>
          </a:xfrm>
          <a:prstGeom prst="rect">
            <a:avLst/>
          </a:prstGeom>
          <a:noFill/>
        </p:spPr>
        <p:txBody>
          <a:bodyPr wrap="square" rtlCol="0">
            <a:spAutoFit/>
          </a:bodyPr>
          <a:lstStyle/>
          <a:p>
            <a:r>
              <a:rPr lang="en-US" sz="800" dirty="0"/>
              <a:t>x</a:t>
            </a:r>
          </a:p>
        </p:txBody>
      </p:sp>
      <p:sp>
        <p:nvSpPr>
          <p:cNvPr id="27" name="TextBox 26">
            <a:extLst>
              <a:ext uri="{FF2B5EF4-FFF2-40B4-BE49-F238E27FC236}">
                <a16:creationId xmlns:a16="http://schemas.microsoft.com/office/drawing/2014/main" id="{9DFB0FED-BB5B-4161-9854-BDA02CBA11D2}"/>
              </a:ext>
            </a:extLst>
          </p:cNvPr>
          <p:cNvSpPr txBox="1"/>
          <p:nvPr/>
        </p:nvSpPr>
        <p:spPr>
          <a:xfrm>
            <a:off x="6035046" y="4873594"/>
            <a:ext cx="278675" cy="215444"/>
          </a:xfrm>
          <a:prstGeom prst="rect">
            <a:avLst/>
          </a:prstGeom>
          <a:noFill/>
        </p:spPr>
        <p:txBody>
          <a:bodyPr wrap="square" rtlCol="0">
            <a:spAutoFit/>
          </a:bodyPr>
          <a:lstStyle/>
          <a:p>
            <a:r>
              <a:rPr lang="en-US" sz="800" dirty="0"/>
              <a:t>x</a:t>
            </a:r>
          </a:p>
        </p:txBody>
      </p:sp>
      <p:sp>
        <p:nvSpPr>
          <p:cNvPr id="28" name="TextBox 27">
            <a:extLst>
              <a:ext uri="{FF2B5EF4-FFF2-40B4-BE49-F238E27FC236}">
                <a16:creationId xmlns:a16="http://schemas.microsoft.com/office/drawing/2014/main" id="{BEA4BE58-A212-4152-ADD0-C82D03ED5D0C}"/>
              </a:ext>
            </a:extLst>
          </p:cNvPr>
          <p:cNvSpPr txBox="1"/>
          <p:nvPr/>
        </p:nvSpPr>
        <p:spPr>
          <a:xfrm>
            <a:off x="5442858" y="4891010"/>
            <a:ext cx="278675" cy="215444"/>
          </a:xfrm>
          <a:prstGeom prst="rect">
            <a:avLst/>
          </a:prstGeom>
          <a:noFill/>
        </p:spPr>
        <p:txBody>
          <a:bodyPr wrap="square" rtlCol="0">
            <a:spAutoFit/>
          </a:bodyPr>
          <a:lstStyle/>
          <a:p>
            <a:r>
              <a:rPr lang="en-US" sz="800" dirty="0"/>
              <a:t>x</a:t>
            </a:r>
          </a:p>
        </p:txBody>
      </p:sp>
      <p:sp>
        <p:nvSpPr>
          <p:cNvPr id="29" name="TextBox 28">
            <a:extLst>
              <a:ext uri="{FF2B5EF4-FFF2-40B4-BE49-F238E27FC236}">
                <a16:creationId xmlns:a16="http://schemas.microsoft.com/office/drawing/2014/main" id="{D4E01C38-C6CD-483D-BAA6-37371978F902}"/>
              </a:ext>
            </a:extLst>
          </p:cNvPr>
          <p:cNvSpPr txBox="1"/>
          <p:nvPr/>
        </p:nvSpPr>
        <p:spPr>
          <a:xfrm>
            <a:off x="5782491" y="5178399"/>
            <a:ext cx="278675" cy="215444"/>
          </a:xfrm>
          <a:prstGeom prst="rect">
            <a:avLst/>
          </a:prstGeom>
          <a:noFill/>
        </p:spPr>
        <p:txBody>
          <a:bodyPr wrap="square" rtlCol="0">
            <a:spAutoFit/>
          </a:bodyPr>
          <a:lstStyle/>
          <a:p>
            <a:r>
              <a:rPr lang="en-US" sz="800" dirty="0"/>
              <a:t>x</a:t>
            </a:r>
          </a:p>
        </p:txBody>
      </p:sp>
      <p:sp>
        <p:nvSpPr>
          <p:cNvPr id="30" name="TextBox 29">
            <a:extLst>
              <a:ext uri="{FF2B5EF4-FFF2-40B4-BE49-F238E27FC236}">
                <a16:creationId xmlns:a16="http://schemas.microsoft.com/office/drawing/2014/main" id="{7957B5BB-D5DA-4588-ABD7-6E79D8DF4B16}"/>
              </a:ext>
            </a:extLst>
          </p:cNvPr>
          <p:cNvSpPr txBox="1"/>
          <p:nvPr/>
        </p:nvSpPr>
        <p:spPr>
          <a:xfrm>
            <a:off x="5429793" y="5147922"/>
            <a:ext cx="278675" cy="215444"/>
          </a:xfrm>
          <a:prstGeom prst="rect">
            <a:avLst/>
          </a:prstGeom>
          <a:noFill/>
        </p:spPr>
        <p:txBody>
          <a:bodyPr wrap="square" rtlCol="0">
            <a:spAutoFit/>
          </a:bodyPr>
          <a:lstStyle/>
          <a:p>
            <a:r>
              <a:rPr lang="en-US" sz="800" dirty="0"/>
              <a:t>x</a:t>
            </a:r>
          </a:p>
        </p:txBody>
      </p:sp>
      <p:sp>
        <p:nvSpPr>
          <p:cNvPr id="31" name="TextBox 30">
            <a:extLst>
              <a:ext uri="{FF2B5EF4-FFF2-40B4-BE49-F238E27FC236}">
                <a16:creationId xmlns:a16="http://schemas.microsoft.com/office/drawing/2014/main" id="{287E77AA-497A-448D-846C-B67CD62DA245}"/>
              </a:ext>
            </a:extLst>
          </p:cNvPr>
          <p:cNvSpPr txBox="1"/>
          <p:nvPr/>
        </p:nvSpPr>
        <p:spPr>
          <a:xfrm>
            <a:off x="6836231" y="5152269"/>
            <a:ext cx="278675" cy="215444"/>
          </a:xfrm>
          <a:prstGeom prst="rect">
            <a:avLst/>
          </a:prstGeom>
          <a:noFill/>
        </p:spPr>
        <p:txBody>
          <a:bodyPr wrap="square" rtlCol="0">
            <a:spAutoFit/>
          </a:bodyPr>
          <a:lstStyle/>
          <a:p>
            <a:r>
              <a:rPr lang="en-US" sz="800" dirty="0"/>
              <a:t>x</a:t>
            </a:r>
          </a:p>
        </p:txBody>
      </p:sp>
      <p:sp>
        <p:nvSpPr>
          <p:cNvPr id="32" name="TextBox 31">
            <a:extLst>
              <a:ext uri="{FF2B5EF4-FFF2-40B4-BE49-F238E27FC236}">
                <a16:creationId xmlns:a16="http://schemas.microsoft.com/office/drawing/2014/main" id="{C303D642-EF99-4888-9D83-3D602AEA2968}"/>
              </a:ext>
            </a:extLst>
          </p:cNvPr>
          <p:cNvSpPr txBox="1"/>
          <p:nvPr/>
        </p:nvSpPr>
        <p:spPr>
          <a:xfrm>
            <a:off x="7171512" y="5139202"/>
            <a:ext cx="278675" cy="215444"/>
          </a:xfrm>
          <a:prstGeom prst="rect">
            <a:avLst/>
          </a:prstGeom>
          <a:noFill/>
        </p:spPr>
        <p:txBody>
          <a:bodyPr wrap="square" rtlCol="0">
            <a:spAutoFit/>
          </a:bodyPr>
          <a:lstStyle/>
          <a:p>
            <a:r>
              <a:rPr lang="en-US" sz="800" dirty="0"/>
              <a:t>x</a:t>
            </a:r>
          </a:p>
        </p:txBody>
      </p:sp>
      <p:sp>
        <p:nvSpPr>
          <p:cNvPr id="33" name="TextBox 32">
            <a:extLst>
              <a:ext uri="{FF2B5EF4-FFF2-40B4-BE49-F238E27FC236}">
                <a16:creationId xmlns:a16="http://schemas.microsoft.com/office/drawing/2014/main" id="{1D4FBEB3-870A-4FBB-8A9A-54FBF7760E05}"/>
              </a:ext>
            </a:extLst>
          </p:cNvPr>
          <p:cNvSpPr txBox="1"/>
          <p:nvPr/>
        </p:nvSpPr>
        <p:spPr>
          <a:xfrm>
            <a:off x="6588035" y="5156621"/>
            <a:ext cx="278675" cy="215444"/>
          </a:xfrm>
          <a:prstGeom prst="rect">
            <a:avLst/>
          </a:prstGeom>
          <a:noFill/>
        </p:spPr>
        <p:txBody>
          <a:bodyPr wrap="square" rtlCol="0">
            <a:spAutoFit/>
          </a:bodyPr>
          <a:lstStyle/>
          <a:p>
            <a:r>
              <a:rPr lang="en-US" sz="800" dirty="0"/>
              <a:t>x</a:t>
            </a:r>
          </a:p>
        </p:txBody>
      </p:sp>
      <p:sp>
        <p:nvSpPr>
          <p:cNvPr id="35" name="TextBox 34">
            <a:extLst>
              <a:ext uri="{FF2B5EF4-FFF2-40B4-BE49-F238E27FC236}">
                <a16:creationId xmlns:a16="http://schemas.microsoft.com/office/drawing/2014/main" id="{5D8FCF58-1736-442F-84FA-80ECC6745ED1}"/>
              </a:ext>
            </a:extLst>
          </p:cNvPr>
          <p:cNvSpPr txBox="1"/>
          <p:nvPr/>
        </p:nvSpPr>
        <p:spPr>
          <a:xfrm>
            <a:off x="6331129" y="5117433"/>
            <a:ext cx="278675" cy="215444"/>
          </a:xfrm>
          <a:prstGeom prst="rect">
            <a:avLst/>
          </a:prstGeom>
          <a:noFill/>
        </p:spPr>
        <p:txBody>
          <a:bodyPr wrap="square" rtlCol="0">
            <a:spAutoFit/>
          </a:bodyPr>
          <a:lstStyle/>
          <a:p>
            <a:r>
              <a:rPr lang="en-US" sz="800" dirty="0"/>
              <a:t>x</a:t>
            </a:r>
          </a:p>
        </p:txBody>
      </p:sp>
      <p:sp>
        <p:nvSpPr>
          <p:cNvPr id="36" name="TextBox 35">
            <a:extLst>
              <a:ext uri="{FF2B5EF4-FFF2-40B4-BE49-F238E27FC236}">
                <a16:creationId xmlns:a16="http://schemas.microsoft.com/office/drawing/2014/main" id="{AD3D446E-9C16-4B99-B5F7-299EB5FCE05B}"/>
              </a:ext>
            </a:extLst>
          </p:cNvPr>
          <p:cNvSpPr txBox="1"/>
          <p:nvPr/>
        </p:nvSpPr>
        <p:spPr>
          <a:xfrm>
            <a:off x="6021976" y="5139203"/>
            <a:ext cx="278675" cy="215444"/>
          </a:xfrm>
          <a:prstGeom prst="rect">
            <a:avLst/>
          </a:prstGeom>
          <a:noFill/>
        </p:spPr>
        <p:txBody>
          <a:bodyPr wrap="square" rtlCol="0">
            <a:spAutoFit/>
          </a:bodyPr>
          <a:lstStyle/>
          <a:p>
            <a:r>
              <a:rPr lang="en-US" sz="800" dirty="0"/>
              <a:t>x</a:t>
            </a:r>
          </a:p>
        </p:txBody>
      </p:sp>
      <p:sp>
        <p:nvSpPr>
          <p:cNvPr id="37" name="TextBox 36">
            <a:extLst>
              <a:ext uri="{FF2B5EF4-FFF2-40B4-BE49-F238E27FC236}">
                <a16:creationId xmlns:a16="http://schemas.microsoft.com/office/drawing/2014/main" id="{412C7184-C7E4-40D9-925F-23FBEBD84819}"/>
              </a:ext>
            </a:extLst>
          </p:cNvPr>
          <p:cNvSpPr txBox="1"/>
          <p:nvPr/>
        </p:nvSpPr>
        <p:spPr>
          <a:xfrm>
            <a:off x="8425541" y="5590795"/>
            <a:ext cx="278675" cy="215444"/>
          </a:xfrm>
          <a:prstGeom prst="rect">
            <a:avLst/>
          </a:prstGeom>
          <a:noFill/>
        </p:spPr>
        <p:txBody>
          <a:bodyPr wrap="square" rtlCol="0">
            <a:spAutoFit/>
          </a:bodyPr>
          <a:lstStyle/>
          <a:p>
            <a:r>
              <a:rPr lang="en-US" sz="800" dirty="0"/>
              <a:t>x</a:t>
            </a:r>
          </a:p>
        </p:txBody>
      </p:sp>
      <p:sp>
        <p:nvSpPr>
          <p:cNvPr id="38" name="TextBox 37">
            <a:extLst>
              <a:ext uri="{FF2B5EF4-FFF2-40B4-BE49-F238E27FC236}">
                <a16:creationId xmlns:a16="http://schemas.microsoft.com/office/drawing/2014/main" id="{70B8F65C-DA82-4D5F-A08A-34023024C3A4}"/>
              </a:ext>
            </a:extLst>
          </p:cNvPr>
          <p:cNvSpPr txBox="1"/>
          <p:nvPr/>
        </p:nvSpPr>
        <p:spPr>
          <a:xfrm>
            <a:off x="8752116" y="5603855"/>
            <a:ext cx="278675" cy="215444"/>
          </a:xfrm>
          <a:prstGeom prst="rect">
            <a:avLst/>
          </a:prstGeom>
          <a:noFill/>
        </p:spPr>
        <p:txBody>
          <a:bodyPr wrap="square" rtlCol="0">
            <a:spAutoFit/>
          </a:bodyPr>
          <a:lstStyle/>
          <a:p>
            <a:r>
              <a:rPr lang="en-US" sz="800" dirty="0"/>
              <a:t>x</a:t>
            </a:r>
          </a:p>
        </p:txBody>
      </p:sp>
      <p:sp>
        <p:nvSpPr>
          <p:cNvPr id="39" name="TextBox 38">
            <a:extLst>
              <a:ext uri="{FF2B5EF4-FFF2-40B4-BE49-F238E27FC236}">
                <a16:creationId xmlns:a16="http://schemas.microsoft.com/office/drawing/2014/main" id="{9CBAB07D-9633-463F-9A2A-CCB5D5589267}"/>
              </a:ext>
            </a:extLst>
          </p:cNvPr>
          <p:cNvSpPr txBox="1"/>
          <p:nvPr/>
        </p:nvSpPr>
        <p:spPr>
          <a:xfrm>
            <a:off x="9117871" y="5403555"/>
            <a:ext cx="278675" cy="215444"/>
          </a:xfrm>
          <a:prstGeom prst="rect">
            <a:avLst/>
          </a:prstGeom>
          <a:noFill/>
        </p:spPr>
        <p:txBody>
          <a:bodyPr wrap="square" rtlCol="0">
            <a:spAutoFit/>
          </a:bodyPr>
          <a:lstStyle/>
          <a:p>
            <a:r>
              <a:rPr lang="en-US" sz="800" dirty="0"/>
              <a:t>x</a:t>
            </a:r>
          </a:p>
        </p:txBody>
      </p:sp>
      <p:sp>
        <p:nvSpPr>
          <p:cNvPr id="40" name="TextBox 39">
            <a:extLst>
              <a:ext uri="{FF2B5EF4-FFF2-40B4-BE49-F238E27FC236}">
                <a16:creationId xmlns:a16="http://schemas.microsoft.com/office/drawing/2014/main" id="{95562D32-92F1-4EA0-AB04-0BFCFB650FC9}"/>
              </a:ext>
            </a:extLst>
          </p:cNvPr>
          <p:cNvSpPr txBox="1"/>
          <p:nvPr/>
        </p:nvSpPr>
        <p:spPr>
          <a:xfrm>
            <a:off x="8747761" y="5416616"/>
            <a:ext cx="278675" cy="215444"/>
          </a:xfrm>
          <a:prstGeom prst="rect">
            <a:avLst/>
          </a:prstGeom>
          <a:noFill/>
        </p:spPr>
        <p:txBody>
          <a:bodyPr wrap="square" rtlCol="0">
            <a:spAutoFit/>
          </a:bodyPr>
          <a:lstStyle/>
          <a:p>
            <a:r>
              <a:rPr lang="en-US" sz="800" dirty="0"/>
              <a:t>x</a:t>
            </a:r>
          </a:p>
        </p:txBody>
      </p:sp>
      <p:sp>
        <p:nvSpPr>
          <p:cNvPr id="41" name="TextBox 40">
            <a:extLst>
              <a:ext uri="{FF2B5EF4-FFF2-40B4-BE49-F238E27FC236}">
                <a16:creationId xmlns:a16="http://schemas.microsoft.com/office/drawing/2014/main" id="{AB8DC628-32F6-40B7-BEBB-D43E262C83E7}"/>
              </a:ext>
            </a:extLst>
          </p:cNvPr>
          <p:cNvSpPr txBox="1"/>
          <p:nvPr/>
        </p:nvSpPr>
        <p:spPr>
          <a:xfrm>
            <a:off x="8368942" y="5412258"/>
            <a:ext cx="278675" cy="215444"/>
          </a:xfrm>
          <a:prstGeom prst="rect">
            <a:avLst/>
          </a:prstGeom>
          <a:noFill/>
        </p:spPr>
        <p:txBody>
          <a:bodyPr wrap="square" rtlCol="0">
            <a:spAutoFit/>
          </a:bodyPr>
          <a:lstStyle/>
          <a:p>
            <a:r>
              <a:rPr lang="en-US" sz="800" dirty="0"/>
              <a:t>x</a:t>
            </a:r>
          </a:p>
        </p:txBody>
      </p:sp>
      <p:sp>
        <p:nvSpPr>
          <p:cNvPr id="42" name="TextBox 41">
            <a:extLst>
              <a:ext uri="{FF2B5EF4-FFF2-40B4-BE49-F238E27FC236}">
                <a16:creationId xmlns:a16="http://schemas.microsoft.com/office/drawing/2014/main" id="{7B680C6E-8E1B-4B1A-99C6-037D1C00E7F4}"/>
              </a:ext>
            </a:extLst>
          </p:cNvPr>
          <p:cNvSpPr txBox="1"/>
          <p:nvPr/>
        </p:nvSpPr>
        <p:spPr>
          <a:xfrm>
            <a:off x="8094619" y="5399197"/>
            <a:ext cx="278675" cy="215444"/>
          </a:xfrm>
          <a:prstGeom prst="rect">
            <a:avLst/>
          </a:prstGeom>
          <a:noFill/>
        </p:spPr>
        <p:txBody>
          <a:bodyPr wrap="square" rtlCol="0">
            <a:spAutoFit/>
          </a:bodyPr>
          <a:lstStyle/>
          <a:p>
            <a:r>
              <a:rPr lang="en-US" sz="800" dirty="0"/>
              <a:t>x</a:t>
            </a:r>
          </a:p>
        </p:txBody>
      </p:sp>
      <p:sp>
        <p:nvSpPr>
          <p:cNvPr id="43" name="TextBox 42">
            <a:extLst>
              <a:ext uri="{FF2B5EF4-FFF2-40B4-BE49-F238E27FC236}">
                <a16:creationId xmlns:a16="http://schemas.microsoft.com/office/drawing/2014/main" id="{5C782920-3093-477A-AA0C-3E927903EBAB}"/>
              </a:ext>
            </a:extLst>
          </p:cNvPr>
          <p:cNvSpPr txBox="1"/>
          <p:nvPr/>
        </p:nvSpPr>
        <p:spPr>
          <a:xfrm>
            <a:off x="7794172" y="5351298"/>
            <a:ext cx="278675" cy="215444"/>
          </a:xfrm>
          <a:prstGeom prst="rect">
            <a:avLst/>
          </a:prstGeom>
          <a:noFill/>
        </p:spPr>
        <p:txBody>
          <a:bodyPr wrap="square" rtlCol="0">
            <a:spAutoFit/>
          </a:bodyPr>
          <a:lstStyle/>
          <a:p>
            <a:r>
              <a:rPr lang="en-US" sz="800" dirty="0"/>
              <a:t>x</a:t>
            </a:r>
          </a:p>
        </p:txBody>
      </p:sp>
      <p:sp>
        <p:nvSpPr>
          <p:cNvPr id="44" name="TextBox 43">
            <a:extLst>
              <a:ext uri="{FF2B5EF4-FFF2-40B4-BE49-F238E27FC236}">
                <a16:creationId xmlns:a16="http://schemas.microsoft.com/office/drawing/2014/main" id="{F38C7968-D584-4EE4-B24B-1E492B20E496}"/>
              </a:ext>
            </a:extLst>
          </p:cNvPr>
          <p:cNvSpPr txBox="1"/>
          <p:nvPr/>
        </p:nvSpPr>
        <p:spPr>
          <a:xfrm>
            <a:off x="7493725" y="5416608"/>
            <a:ext cx="278675" cy="215444"/>
          </a:xfrm>
          <a:prstGeom prst="rect">
            <a:avLst/>
          </a:prstGeom>
          <a:noFill/>
        </p:spPr>
        <p:txBody>
          <a:bodyPr wrap="square" rtlCol="0">
            <a:spAutoFit/>
          </a:bodyPr>
          <a:lstStyle/>
          <a:p>
            <a:r>
              <a:rPr lang="en-US" sz="800" dirty="0"/>
              <a:t>x</a:t>
            </a:r>
          </a:p>
        </p:txBody>
      </p:sp>
      <p:sp>
        <p:nvSpPr>
          <p:cNvPr id="45" name="TextBox 44">
            <a:extLst>
              <a:ext uri="{FF2B5EF4-FFF2-40B4-BE49-F238E27FC236}">
                <a16:creationId xmlns:a16="http://schemas.microsoft.com/office/drawing/2014/main" id="{EEBE86CB-D4B8-4C25-AD0B-7AC18DDFF9B4}"/>
              </a:ext>
            </a:extLst>
          </p:cNvPr>
          <p:cNvSpPr txBox="1"/>
          <p:nvPr/>
        </p:nvSpPr>
        <p:spPr>
          <a:xfrm>
            <a:off x="7141027" y="5403541"/>
            <a:ext cx="278675" cy="215444"/>
          </a:xfrm>
          <a:prstGeom prst="rect">
            <a:avLst/>
          </a:prstGeom>
          <a:noFill/>
        </p:spPr>
        <p:txBody>
          <a:bodyPr wrap="square" rtlCol="0">
            <a:spAutoFit/>
          </a:bodyPr>
          <a:lstStyle/>
          <a:p>
            <a:r>
              <a:rPr lang="en-US" sz="800" dirty="0"/>
              <a:t>x</a:t>
            </a:r>
          </a:p>
        </p:txBody>
      </p:sp>
      <p:sp>
        <p:nvSpPr>
          <p:cNvPr id="46" name="TextBox 45">
            <a:extLst>
              <a:ext uri="{FF2B5EF4-FFF2-40B4-BE49-F238E27FC236}">
                <a16:creationId xmlns:a16="http://schemas.microsoft.com/office/drawing/2014/main" id="{0074389F-514E-496A-920C-8EEBCDA8AAA2}"/>
              </a:ext>
            </a:extLst>
          </p:cNvPr>
          <p:cNvSpPr txBox="1"/>
          <p:nvPr/>
        </p:nvSpPr>
        <p:spPr>
          <a:xfrm>
            <a:off x="6875413" y="5416602"/>
            <a:ext cx="278675" cy="215444"/>
          </a:xfrm>
          <a:prstGeom prst="rect">
            <a:avLst/>
          </a:prstGeom>
          <a:noFill/>
        </p:spPr>
        <p:txBody>
          <a:bodyPr wrap="square" rtlCol="0">
            <a:spAutoFit/>
          </a:bodyPr>
          <a:lstStyle/>
          <a:p>
            <a:r>
              <a:rPr lang="en-US" sz="800" dirty="0"/>
              <a:t>x</a:t>
            </a:r>
          </a:p>
        </p:txBody>
      </p:sp>
      <p:sp>
        <p:nvSpPr>
          <p:cNvPr id="47" name="TextBox 46">
            <a:extLst>
              <a:ext uri="{FF2B5EF4-FFF2-40B4-BE49-F238E27FC236}">
                <a16:creationId xmlns:a16="http://schemas.microsoft.com/office/drawing/2014/main" id="{3168212C-9594-47BA-A126-A32137AD29C9}"/>
              </a:ext>
            </a:extLst>
          </p:cNvPr>
          <p:cNvSpPr txBox="1"/>
          <p:nvPr/>
        </p:nvSpPr>
        <p:spPr>
          <a:xfrm>
            <a:off x="6574966" y="5429663"/>
            <a:ext cx="278675" cy="215444"/>
          </a:xfrm>
          <a:prstGeom prst="rect">
            <a:avLst/>
          </a:prstGeom>
          <a:noFill/>
        </p:spPr>
        <p:txBody>
          <a:bodyPr wrap="square" rtlCol="0">
            <a:spAutoFit/>
          </a:bodyPr>
          <a:lstStyle/>
          <a:p>
            <a:r>
              <a:rPr lang="en-US" sz="800" dirty="0"/>
              <a:t>x</a:t>
            </a:r>
          </a:p>
        </p:txBody>
      </p:sp>
      <p:sp>
        <p:nvSpPr>
          <p:cNvPr id="48" name="TextBox 47">
            <a:extLst>
              <a:ext uri="{FF2B5EF4-FFF2-40B4-BE49-F238E27FC236}">
                <a16:creationId xmlns:a16="http://schemas.microsoft.com/office/drawing/2014/main" id="{CF754612-60E2-4D63-92F0-AA7CCA52A459}"/>
              </a:ext>
            </a:extLst>
          </p:cNvPr>
          <p:cNvSpPr txBox="1"/>
          <p:nvPr/>
        </p:nvSpPr>
        <p:spPr>
          <a:xfrm>
            <a:off x="6300648" y="5381768"/>
            <a:ext cx="278675" cy="215444"/>
          </a:xfrm>
          <a:prstGeom prst="rect">
            <a:avLst/>
          </a:prstGeom>
          <a:noFill/>
        </p:spPr>
        <p:txBody>
          <a:bodyPr wrap="square" rtlCol="0">
            <a:spAutoFit/>
          </a:bodyPr>
          <a:lstStyle/>
          <a:p>
            <a:r>
              <a:rPr lang="en-US" sz="800" dirty="0"/>
              <a:t>x</a:t>
            </a:r>
          </a:p>
        </p:txBody>
      </p:sp>
      <p:sp>
        <p:nvSpPr>
          <p:cNvPr id="49" name="TextBox 48">
            <a:extLst>
              <a:ext uri="{FF2B5EF4-FFF2-40B4-BE49-F238E27FC236}">
                <a16:creationId xmlns:a16="http://schemas.microsoft.com/office/drawing/2014/main" id="{2DB6C554-11A7-4980-8DED-E1050651F16E}"/>
              </a:ext>
            </a:extLst>
          </p:cNvPr>
          <p:cNvSpPr txBox="1"/>
          <p:nvPr/>
        </p:nvSpPr>
        <p:spPr>
          <a:xfrm>
            <a:off x="6061159" y="5403536"/>
            <a:ext cx="278675" cy="215444"/>
          </a:xfrm>
          <a:prstGeom prst="rect">
            <a:avLst/>
          </a:prstGeom>
          <a:noFill/>
        </p:spPr>
        <p:txBody>
          <a:bodyPr wrap="square" rtlCol="0">
            <a:spAutoFit/>
          </a:bodyPr>
          <a:lstStyle/>
          <a:p>
            <a:r>
              <a:rPr lang="en-US" sz="800" dirty="0"/>
              <a:t>x</a:t>
            </a:r>
          </a:p>
        </p:txBody>
      </p:sp>
      <p:sp>
        <p:nvSpPr>
          <p:cNvPr id="50" name="TextBox 49">
            <a:extLst>
              <a:ext uri="{FF2B5EF4-FFF2-40B4-BE49-F238E27FC236}">
                <a16:creationId xmlns:a16="http://schemas.microsoft.com/office/drawing/2014/main" id="{F78CB162-6545-4200-BED3-A114F126F547}"/>
              </a:ext>
            </a:extLst>
          </p:cNvPr>
          <p:cNvSpPr txBox="1"/>
          <p:nvPr/>
        </p:nvSpPr>
        <p:spPr>
          <a:xfrm>
            <a:off x="5752006" y="5381766"/>
            <a:ext cx="278675" cy="215444"/>
          </a:xfrm>
          <a:prstGeom prst="rect">
            <a:avLst/>
          </a:prstGeom>
          <a:noFill/>
        </p:spPr>
        <p:txBody>
          <a:bodyPr wrap="square" rtlCol="0">
            <a:spAutoFit/>
          </a:bodyPr>
          <a:lstStyle/>
          <a:p>
            <a:r>
              <a:rPr lang="en-US" sz="800" dirty="0"/>
              <a:t>x</a:t>
            </a:r>
          </a:p>
        </p:txBody>
      </p:sp>
      <p:sp>
        <p:nvSpPr>
          <p:cNvPr id="51" name="TextBox 50">
            <a:extLst>
              <a:ext uri="{FF2B5EF4-FFF2-40B4-BE49-F238E27FC236}">
                <a16:creationId xmlns:a16="http://schemas.microsoft.com/office/drawing/2014/main" id="{70901742-1188-4976-9B80-4E969495731B}"/>
              </a:ext>
            </a:extLst>
          </p:cNvPr>
          <p:cNvSpPr txBox="1"/>
          <p:nvPr/>
        </p:nvSpPr>
        <p:spPr>
          <a:xfrm>
            <a:off x="5425438" y="5403534"/>
            <a:ext cx="278675" cy="215444"/>
          </a:xfrm>
          <a:prstGeom prst="rect">
            <a:avLst/>
          </a:prstGeom>
          <a:noFill/>
        </p:spPr>
        <p:txBody>
          <a:bodyPr wrap="square" rtlCol="0">
            <a:spAutoFit/>
          </a:bodyPr>
          <a:lstStyle/>
          <a:p>
            <a:r>
              <a:rPr lang="en-US" sz="800" dirty="0"/>
              <a:t>x</a:t>
            </a:r>
          </a:p>
        </p:txBody>
      </p:sp>
      <p:sp>
        <p:nvSpPr>
          <p:cNvPr id="52" name="TextBox 51">
            <a:extLst>
              <a:ext uri="{FF2B5EF4-FFF2-40B4-BE49-F238E27FC236}">
                <a16:creationId xmlns:a16="http://schemas.microsoft.com/office/drawing/2014/main" id="{93056B77-8CA0-496B-AE92-64ECBE5BE353}"/>
              </a:ext>
            </a:extLst>
          </p:cNvPr>
          <p:cNvSpPr txBox="1"/>
          <p:nvPr/>
        </p:nvSpPr>
        <p:spPr>
          <a:xfrm>
            <a:off x="9157054" y="6034922"/>
            <a:ext cx="278675" cy="215444"/>
          </a:xfrm>
          <a:prstGeom prst="rect">
            <a:avLst/>
          </a:prstGeom>
          <a:noFill/>
        </p:spPr>
        <p:txBody>
          <a:bodyPr wrap="square" rtlCol="0">
            <a:spAutoFit/>
          </a:bodyPr>
          <a:lstStyle/>
          <a:p>
            <a:r>
              <a:rPr lang="en-US" sz="800" dirty="0"/>
              <a:t>x</a:t>
            </a:r>
          </a:p>
        </p:txBody>
      </p:sp>
      <p:sp>
        <p:nvSpPr>
          <p:cNvPr id="53" name="TextBox 52">
            <a:extLst>
              <a:ext uri="{FF2B5EF4-FFF2-40B4-BE49-F238E27FC236}">
                <a16:creationId xmlns:a16="http://schemas.microsoft.com/office/drawing/2014/main" id="{8526EFCC-1DE7-424D-9A11-14DD4451DC5B}"/>
              </a:ext>
            </a:extLst>
          </p:cNvPr>
          <p:cNvSpPr txBox="1"/>
          <p:nvPr/>
        </p:nvSpPr>
        <p:spPr>
          <a:xfrm>
            <a:off x="8786944" y="6047983"/>
            <a:ext cx="278675" cy="215444"/>
          </a:xfrm>
          <a:prstGeom prst="rect">
            <a:avLst/>
          </a:prstGeom>
          <a:noFill/>
        </p:spPr>
        <p:txBody>
          <a:bodyPr wrap="square" rtlCol="0">
            <a:spAutoFit/>
          </a:bodyPr>
          <a:lstStyle/>
          <a:p>
            <a:r>
              <a:rPr lang="en-US" sz="800" dirty="0"/>
              <a:t>x</a:t>
            </a:r>
          </a:p>
        </p:txBody>
      </p:sp>
      <p:sp>
        <p:nvSpPr>
          <p:cNvPr id="54" name="TextBox 53">
            <a:extLst>
              <a:ext uri="{FF2B5EF4-FFF2-40B4-BE49-F238E27FC236}">
                <a16:creationId xmlns:a16="http://schemas.microsoft.com/office/drawing/2014/main" id="{72D7F335-C79E-4C58-93DE-730F61B3F686}"/>
              </a:ext>
            </a:extLst>
          </p:cNvPr>
          <p:cNvSpPr txBox="1"/>
          <p:nvPr/>
        </p:nvSpPr>
        <p:spPr>
          <a:xfrm>
            <a:off x="8408125" y="6043625"/>
            <a:ext cx="278675" cy="215444"/>
          </a:xfrm>
          <a:prstGeom prst="rect">
            <a:avLst/>
          </a:prstGeom>
          <a:noFill/>
        </p:spPr>
        <p:txBody>
          <a:bodyPr wrap="square" rtlCol="0">
            <a:spAutoFit/>
          </a:bodyPr>
          <a:lstStyle/>
          <a:p>
            <a:r>
              <a:rPr lang="en-US" sz="800" dirty="0"/>
              <a:t>x</a:t>
            </a:r>
          </a:p>
        </p:txBody>
      </p:sp>
      <p:sp>
        <p:nvSpPr>
          <p:cNvPr id="55" name="TextBox 54">
            <a:extLst>
              <a:ext uri="{FF2B5EF4-FFF2-40B4-BE49-F238E27FC236}">
                <a16:creationId xmlns:a16="http://schemas.microsoft.com/office/drawing/2014/main" id="{63FE370D-969B-49FD-A66F-BD3AF852C9DD}"/>
              </a:ext>
            </a:extLst>
          </p:cNvPr>
          <p:cNvSpPr txBox="1"/>
          <p:nvPr/>
        </p:nvSpPr>
        <p:spPr>
          <a:xfrm>
            <a:off x="8133802" y="6030564"/>
            <a:ext cx="278675" cy="215444"/>
          </a:xfrm>
          <a:prstGeom prst="rect">
            <a:avLst/>
          </a:prstGeom>
          <a:noFill/>
        </p:spPr>
        <p:txBody>
          <a:bodyPr wrap="square" rtlCol="0">
            <a:spAutoFit/>
          </a:bodyPr>
          <a:lstStyle/>
          <a:p>
            <a:r>
              <a:rPr lang="en-US" sz="800" dirty="0"/>
              <a:t>x</a:t>
            </a:r>
          </a:p>
        </p:txBody>
      </p:sp>
      <p:sp>
        <p:nvSpPr>
          <p:cNvPr id="56" name="TextBox 55">
            <a:extLst>
              <a:ext uri="{FF2B5EF4-FFF2-40B4-BE49-F238E27FC236}">
                <a16:creationId xmlns:a16="http://schemas.microsoft.com/office/drawing/2014/main" id="{88446AF1-594A-4766-A76D-4AB76D854DB3}"/>
              </a:ext>
            </a:extLst>
          </p:cNvPr>
          <p:cNvSpPr txBox="1"/>
          <p:nvPr/>
        </p:nvSpPr>
        <p:spPr>
          <a:xfrm>
            <a:off x="7833355" y="5982665"/>
            <a:ext cx="278675" cy="215444"/>
          </a:xfrm>
          <a:prstGeom prst="rect">
            <a:avLst/>
          </a:prstGeom>
          <a:noFill/>
        </p:spPr>
        <p:txBody>
          <a:bodyPr wrap="square" rtlCol="0">
            <a:spAutoFit/>
          </a:bodyPr>
          <a:lstStyle/>
          <a:p>
            <a:r>
              <a:rPr lang="en-US" sz="800" dirty="0"/>
              <a:t>x</a:t>
            </a:r>
          </a:p>
        </p:txBody>
      </p:sp>
      <p:sp>
        <p:nvSpPr>
          <p:cNvPr id="57" name="TextBox 56">
            <a:extLst>
              <a:ext uri="{FF2B5EF4-FFF2-40B4-BE49-F238E27FC236}">
                <a16:creationId xmlns:a16="http://schemas.microsoft.com/office/drawing/2014/main" id="{104A6CE4-4CBF-405D-873B-4218468A4379}"/>
              </a:ext>
            </a:extLst>
          </p:cNvPr>
          <p:cNvSpPr txBox="1"/>
          <p:nvPr/>
        </p:nvSpPr>
        <p:spPr>
          <a:xfrm>
            <a:off x="7532908" y="6047975"/>
            <a:ext cx="278675" cy="215444"/>
          </a:xfrm>
          <a:prstGeom prst="rect">
            <a:avLst/>
          </a:prstGeom>
          <a:noFill/>
        </p:spPr>
        <p:txBody>
          <a:bodyPr wrap="square" rtlCol="0">
            <a:spAutoFit/>
          </a:bodyPr>
          <a:lstStyle/>
          <a:p>
            <a:r>
              <a:rPr lang="en-US" sz="800" dirty="0"/>
              <a:t>x</a:t>
            </a:r>
          </a:p>
        </p:txBody>
      </p:sp>
      <p:sp>
        <p:nvSpPr>
          <p:cNvPr id="58" name="TextBox 57">
            <a:extLst>
              <a:ext uri="{FF2B5EF4-FFF2-40B4-BE49-F238E27FC236}">
                <a16:creationId xmlns:a16="http://schemas.microsoft.com/office/drawing/2014/main" id="{99F20585-7C9D-4BAA-8C8C-D8D1DF4C8CBB}"/>
              </a:ext>
            </a:extLst>
          </p:cNvPr>
          <p:cNvSpPr txBox="1"/>
          <p:nvPr/>
        </p:nvSpPr>
        <p:spPr>
          <a:xfrm>
            <a:off x="7180210" y="6034908"/>
            <a:ext cx="278675" cy="215444"/>
          </a:xfrm>
          <a:prstGeom prst="rect">
            <a:avLst/>
          </a:prstGeom>
          <a:noFill/>
        </p:spPr>
        <p:txBody>
          <a:bodyPr wrap="square" rtlCol="0">
            <a:spAutoFit/>
          </a:bodyPr>
          <a:lstStyle/>
          <a:p>
            <a:r>
              <a:rPr lang="en-US" sz="800" dirty="0"/>
              <a:t>x</a:t>
            </a:r>
          </a:p>
        </p:txBody>
      </p:sp>
      <p:sp>
        <p:nvSpPr>
          <p:cNvPr id="59" name="TextBox 58">
            <a:extLst>
              <a:ext uri="{FF2B5EF4-FFF2-40B4-BE49-F238E27FC236}">
                <a16:creationId xmlns:a16="http://schemas.microsoft.com/office/drawing/2014/main" id="{EA9D341B-BFAB-4CE1-8172-1091325C3731}"/>
              </a:ext>
            </a:extLst>
          </p:cNvPr>
          <p:cNvSpPr txBox="1"/>
          <p:nvPr/>
        </p:nvSpPr>
        <p:spPr>
          <a:xfrm>
            <a:off x="6914596" y="6047969"/>
            <a:ext cx="278675" cy="215444"/>
          </a:xfrm>
          <a:prstGeom prst="rect">
            <a:avLst/>
          </a:prstGeom>
          <a:noFill/>
        </p:spPr>
        <p:txBody>
          <a:bodyPr wrap="square" rtlCol="0">
            <a:spAutoFit/>
          </a:bodyPr>
          <a:lstStyle/>
          <a:p>
            <a:r>
              <a:rPr lang="en-US" sz="800" dirty="0"/>
              <a:t>x</a:t>
            </a:r>
          </a:p>
        </p:txBody>
      </p:sp>
      <p:sp>
        <p:nvSpPr>
          <p:cNvPr id="60" name="TextBox 59">
            <a:extLst>
              <a:ext uri="{FF2B5EF4-FFF2-40B4-BE49-F238E27FC236}">
                <a16:creationId xmlns:a16="http://schemas.microsoft.com/office/drawing/2014/main" id="{9048B1DD-E377-45D4-BC2E-D4CF36A66B5F}"/>
              </a:ext>
            </a:extLst>
          </p:cNvPr>
          <p:cNvSpPr txBox="1"/>
          <p:nvPr/>
        </p:nvSpPr>
        <p:spPr>
          <a:xfrm>
            <a:off x="6614149" y="6061030"/>
            <a:ext cx="278675" cy="215444"/>
          </a:xfrm>
          <a:prstGeom prst="rect">
            <a:avLst/>
          </a:prstGeom>
          <a:noFill/>
        </p:spPr>
        <p:txBody>
          <a:bodyPr wrap="square" rtlCol="0">
            <a:spAutoFit/>
          </a:bodyPr>
          <a:lstStyle/>
          <a:p>
            <a:r>
              <a:rPr lang="en-US" sz="800" dirty="0"/>
              <a:t>x</a:t>
            </a:r>
          </a:p>
        </p:txBody>
      </p:sp>
      <p:sp>
        <p:nvSpPr>
          <p:cNvPr id="61" name="TextBox 60">
            <a:extLst>
              <a:ext uri="{FF2B5EF4-FFF2-40B4-BE49-F238E27FC236}">
                <a16:creationId xmlns:a16="http://schemas.microsoft.com/office/drawing/2014/main" id="{3BFE17FC-5C15-496E-8944-42E7322340E9}"/>
              </a:ext>
            </a:extLst>
          </p:cNvPr>
          <p:cNvSpPr txBox="1"/>
          <p:nvPr/>
        </p:nvSpPr>
        <p:spPr>
          <a:xfrm>
            <a:off x="6339831" y="6013135"/>
            <a:ext cx="278675" cy="215444"/>
          </a:xfrm>
          <a:prstGeom prst="rect">
            <a:avLst/>
          </a:prstGeom>
          <a:noFill/>
        </p:spPr>
        <p:txBody>
          <a:bodyPr wrap="square" rtlCol="0">
            <a:spAutoFit/>
          </a:bodyPr>
          <a:lstStyle/>
          <a:p>
            <a:r>
              <a:rPr lang="en-US" sz="800" dirty="0"/>
              <a:t>x</a:t>
            </a:r>
          </a:p>
        </p:txBody>
      </p:sp>
      <p:sp>
        <p:nvSpPr>
          <p:cNvPr id="65" name="TextBox 64">
            <a:extLst>
              <a:ext uri="{FF2B5EF4-FFF2-40B4-BE49-F238E27FC236}">
                <a16:creationId xmlns:a16="http://schemas.microsoft.com/office/drawing/2014/main" id="{3F333287-37B7-463D-934C-E85E1D6CB2EF}"/>
              </a:ext>
            </a:extLst>
          </p:cNvPr>
          <p:cNvSpPr txBox="1"/>
          <p:nvPr/>
        </p:nvSpPr>
        <p:spPr>
          <a:xfrm>
            <a:off x="9161401" y="6291822"/>
            <a:ext cx="278675" cy="215444"/>
          </a:xfrm>
          <a:prstGeom prst="rect">
            <a:avLst/>
          </a:prstGeom>
          <a:noFill/>
        </p:spPr>
        <p:txBody>
          <a:bodyPr wrap="square" rtlCol="0">
            <a:spAutoFit/>
          </a:bodyPr>
          <a:lstStyle/>
          <a:p>
            <a:r>
              <a:rPr lang="en-US" sz="800" dirty="0"/>
              <a:t>x</a:t>
            </a:r>
          </a:p>
        </p:txBody>
      </p:sp>
      <p:sp>
        <p:nvSpPr>
          <p:cNvPr id="66" name="TextBox 65">
            <a:extLst>
              <a:ext uri="{FF2B5EF4-FFF2-40B4-BE49-F238E27FC236}">
                <a16:creationId xmlns:a16="http://schemas.microsoft.com/office/drawing/2014/main" id="{E59EBA1C-2E52-4D5D-BA9C-46B4D0B7F292}"/>
              </a:ext>
            </a:extLst>
          </p:cNvPr>
          <p:cNvSpPr txBox="1"/>
          <p:nvPr/>
        </p:nvSpPr>
        <p:spPr>
          <a:xfrm>
            <a:off x="8791291" y="6304883"/>
            <a:ext cx="278675" cy="215444"/>
          </a:xfrm>
          <a:prstGeom prst="rect">
            <a:avLst/>
          </a:prstGeom>
          <a:noFill/>
        </p:spPr>
        <p:txBody>
          <a:bodyPr wrap="square" rtlCol="0">
            <a:spAutoFit/>
          </a:bodyPr>
          <a:lstStyle/>
          <a:p>
            <a:r>
              <a:rPr lang="en-US" sz="800" dirty="0"/>
              <a:t>x</a:t>
            </a:r>
          </a:p>
        </p:txBody>
      </p:sp>
      <p:sp>
        <p:nvSpPr>
          <p:cNvPr id="67" name="TextBox 66">
            <a:extLst>
              <a:ext uri="{FF2B5EF4-FFF2-40B4-BE49-F238E27FC236}">
                <a16:creationId xmlns:a16="http://schemas.microsoft.com/office/drawing/2014/main" id="{2FCA0DD2-1197-4003-8C72-01A6100402B5}"/>
              </a:ext>
            </a:extLst>
          </p:cNvPr>
          <p:cNvSpPr txBox="1"/>
          <p:nvPr/>
        </p:nvSpPr>
        <p:spPr>
          <a:xfrm>
            <a:off x="8412472" y="6300525"/>
            <a:ext cx="278675" cy="215444"/>
          </a:xfrm>
          <a:prstGeom prst="rect">
            <a:avLst/>
          </a:prstGeom>
          <a:noFill/>
        </p:spPr>
        <p:txBody>
          <a:bodyPr wrap="square" rtlCol="0">
            <a:spAutoFit/>
          </a:bodyPr>
          <a:lstStyle/>
          <a:p>
            <a:r>
              <a:rPr lang="en-US" sz="800" dirty="0"/>
              <a:t>x</a:t>
            </a:r>
          </a:p>
        </p:txBody>
      </p:sp>
      <p:sp>
        <p:nvSpPr>
          <p:cNvPr id="68" name="TextBox 67">
            <a:extLst>
              <a:ext uri="{FF2B5EF4-FFF2-40B4-BE49-F238E27FC236}">
                <a16:creationId xmlns:a16="http://schemas.microsoft.com/office/drawing/2014/main" id="{C65D94C4-CC25-4BF6-8966-8DBD5558E8BE}"/>
              </a:ext>
            </a:extLst>
          </p:cNvPr>
          <p:cNvSpPr txBox="1"/>
          <p:nvPr/>
        </p:nvSpPr>
        <p:spPr>
          <a:xfrm>
            <a:off x="8138149" y="6287464"/>
            <a:ext cx="278675" cy="215444"/>
          </a:xfrm>
          <a:prstGeom prst="rect">
            <a:avLst/>
          </a:prstGeom>
          <a:noFill/>
        </p:spPr>
        <p:txBody>
          <a:bodyPr wrap="square" rtlCol="0">
            <a:spAutoFit/>
          </a:bodyPr>
          <a:lstStyle/>
          <a:p>
            <a:r>
              <a:rPr lang="en-US" sz="800" dirty="0"/>
              <a:t>x</a:t>
            </a:r>
          </a:p>
        </p:txBody>
      </p:sp>
      <p:sp>
        <p:nvSpPr>
          <p:cNvPr id="69" name="TextBox 68">
            <a:extLst>
              <a:ext uri="{FF2B5EF4-FFF2-40B4-BE49-F238E27FC236}">
                <a16:creationId xmlns:a16="http://schemas.microsoft.com/office/drawing/2014/main" id="{DCE9E4FF-4469-41AF-A9C6-AB13C11EF1C6}"/>
              </a:ext>
            </a:extLst>
          </p:cNvPr>
          <p:cNvSpPr txBox="1"/>
          <p:nvPr/>
        </p:nvSpPr>
        <p:spPr>
          <a:xfrm>
            <a:off x="7837702" y="6239565"/>
            <a:ext cx="278675" cy="215444"/>
          </a:xfrm>
          <a:prstGeom prst="rect">
            <a:avLst/>
          </a:prstGeom>
          <a:noFill/>
        </p:spPr>
        <p:txBody>
          <a:bodyPr wrap="square" rtlCol="0">
            <a:spAutoFit/>
          </a:bodyPr>
          <a:lstStyle/>
          <a:p>
            <a:r>
              <a:rPr lang="en-US" sz="800" dirty="0"/>
              <a:t>x</a:t>
            </a:r>
          </a:p>
        </p:txBody>
      </p:sp>
      <p:sp>
        <p:nvSpPr>
          <p:cNvPr id="70" name="TextBox 69">
            <a:extLst>
              <a:ext uri="{FF2B5EF4-FFF2-40B4-BE49-F238E27FC236}">
                <a16:creationId xmlns:a16="http://schemas.microsoft.com/office/drawing/2014/main" id="{EB731091-ED15-4E0C-AF16-3AAABBDC9FDC}"/>
              </a:ext>
            </a:extLst>
          </p:cNvPr>
          <p:cNvSpPr txBox="1"/>
          <p:nvPr/>
        </p:nvSpPr>
        <p:spPr>
          <a:xfrm>
            <a:off x="7537255" y="6304875"/>
            <a:ext cx="278675" cy="215444"/>
          </a:xfrm>
          <a:prstGeom prst="rect">
            <a:avLst/>
          </a:prstGeom>
          <a:noFill/>
        </p:spPr>
        <p:txBody>
          <a:bodyPr wrap="square" rtlCol="0">
            <a:spAutoFit/>
          </a:bodyPr>
          <a:lstStyle/>
          <a:p>
            <a:r>
              <a:rPr lang="en-US" sz="800" dirty="0"/>
              <a:t>x</a:t>
            </a:r>
          </a:p>
        </p:txBody>
      </p:sp>
      <p:sp>
        <p:nvSpPr>
          <p:cNvPr id="71" name="TextBox 70">
            <a:extLst>
              <a:ext uri="{FF2B5EF4-FFF2-40B4-BE49-F238E27FC236}">
                <a16:creationId xmlns:a16="http://schemas.microsoft.com/office/drawing/2014/main" id="{32DB0A5B-7FC5-45B5-88CF-FF4789D5DE78}"/>
              </a:ext>
            </a:extLst>
          </p:cNvPr>
          <p:cNvSpPr txBox="1"/>
          <p:nvPr/>
        </p:nvSpPr>
        <p:spPr>
          <a:xfrm>
            <a:off x="7184557" y="6291808"/>
            <a:ext cx="278675" cy="215444"/>
          </a:xfrm>
          <a:prstGeom prst="rect">
            <a:avLst/>
          </a:prstGeom>
          <a:noFill/>
        </p:spPr>
        <p:txBody>
          <a:bodyPr wrap="square" rtlCol="0">
            <a:spAutoFit/>
          </a:bodyPr>
          <a:lstStyle/>
          <a:p>
            <a:r>
              <a:rPr lang="en-US" sz="800" dirty="0"/>
              <a:t>x</a:t>
            </a:r>
          </a:p>
        </p:txBody>
      </p:sp>
      <p:sp>
        <p:nvSpPr>
          <p:cNvPr id="72" name="TextBox 71">
            <a:extLst>
              <a:ext uri="{FF2B5EF4-FFF2-40B4-BE49-F238E27FC236}">
                <a16:creationId xmlns:a16="http://schemas.microsoft.com/office/drawing/2014/main" id="{E016DD10-42D6-4D8F-8BEF-C7D863760F4E}"/>
              </a:ext>
            </a:extLst>
          </p:cNvPr>
          <p:cNvSpPr txBox="1"/>
          <p:nvPr/>
        </p:nvSpPr>
        <p:spPr>
          <a:xfrm>
            <a:off x="6918943" y="6304869"/>
            <a:ext cx="278675" cy="215444"/>
          </a:xfrm>
          <a:prstGeom prst="rect">
            <a:avLst/>
          </a:prstGeom>
          <a:noFill/>
        </p:spPr>
        <p:txBody>
          <a:bodyPr wrap="square" rtlCol="0">
            <a:spAutoFit/>
          </a:bodyPr>
          <a:lstStyle/>
          <a:p>
            <a:r>
              <a:rPr lang="en-US" sz="800" dirty="0"/>
              <a:t>x</a:t>
            </a:r>
          </a:p>
        </p:txBody>
      </p:sp>
      <p:sp>
        <p:nvSpPr>
          <p:cNvPr id="73" name="TextBox 72">
            <a:extLst>
              <a:ext uri="{FF2B5EF4-FFF2-40B4-BE49-F238E27FC236}">
                <a16:creationId xmlns:a16="http://schemas.microsoft.com/office/drawing/2014/main" id="{CB4DF5C6-7296-4B67-AC74-739EDE116DBB}"/>
              </a:ext>
            </a:extLst>
          </p:cNvPr>
          <p:cNvSpPr txBox="1"/>
          <p:nvPr/>
        </p:nvSpPr>
        <p:spPr>
          <a:xfrm>
            <a:off x="6618496" y="6317930"/>
            <a:ext cx="278675" cy="215444"/>
          </a:xfrm>
          <a:prstGeom prst="rect">
            <a:avLst/>
          </a:prstGeom>
          <a:noFill/>
        </p:spPr>
        <p:txBody>
          <a:bodyPr wrap="square" rtlCol="0">
            <a:spAutoFit/>
          </a:bodyPr>
          <a:lstStyle/>
          <a:p>
            <a:r>
              <a:rPr lang="en-US" sz="800" dirty="0"/>
              <a:t>x</a:t>
            </a:r>
          </a:p>
        </p:txBody>
      </p:sp>
      <p:sp>
        <p:nvSpPr>
          <p:cNvPr id="74" name="TextBox 73">
            <a:extLst>
              <a:ext uri="{FF2B5EF4-FFF2-40B4-BE49-F238E27FC236}">
                <a16:creationId xmlns:a16="http://schemas.microsoft.com/office/drawing/2014/main" id="{C0040369-2DF8-496E-863E-50403B0D9C06}"/>
              </a:ext>
            </a:extLst>
          </p:cNvPr>
          <p:cNvSpPr txBox="1"/>
          <p:nvPr/>
        </p:nvSpPr>
        <p:spPr>
          <a:xfrm>
            <a:off x="6344178" y="6270035"/>
            <a:ext cx="278675" cy="215444"/>
          </a:xfrm>
          <a:prstGeom prst="rect">
            <a:avLst/>
          </a:prstGeom>
          <a:noFill/>
        </p:spPr>
        <p:txBody>
          <a:bodyPr wrap="square" rtlCol="0">
            <a:spAutoFit/>
          </a:bodyPr>
          <a:lstStyle/>
          <a:p>
            <a:r>
              <a:rPr lang="en-US" sz="800" dirty="0"/>
              <a:t>x</a:t>
            </a:r>
          </a:p>
        </p:txBody>
      </p:sp>
      <p:sp>
        <p:nvSpPr>
          <p:cNvPr id="78" name="TextBox 77">
            <a:extLst>
              <a:ext uri="{FF2B5EF4-FFF2-40B4-BE49-F238E27FC236}">
                <a16:creationId xmlns:a16="http://schemas.microsoft.com/office/drawing/2014/main" id="{77914DE3-6707-4739-91B6-C980A70A3B17}"/>
              </a:ext>
            </a:extLst>
          </p:cNvPr>
          <p:cNvSpPr txBox="1"/>
          <p:nvPr/>
        </p:nvSpPr>
        <p:spPr>
          <a:xfrm>
            <a:off x="9130918" y="6165548"/>
            <a:ext cx="278675" cy="215444"/>
          </a:xfrm>
          <a:prstGeom prst="rect">
            <a:avLst/>
          </a:prstGeom>
          <a:noFill/>
        </p:spPr>
        <p:txBody>
          <a:bodyPr wrap="square" rtlCol="0">
            <a:spAutoFit/>
          </a:bodyPr>
          <a:lstStyle/>
          <a:p>
            <a:r>
              <a:rPr lang="en-US" sz="800" dirty="0"/>
              <a:t>x</a:t>
            </a:r>
          </a:p>
        </p:txBody>
      </p:sp>
      <p:sp>
        <p:nvSpPr>
          <p:cNvPr id="79" name="TextBox 78">
            <a:extLst>
              <a:ext uri="{FF2B5EF4-FFF2-40B4-BE49-F238E27FC236}">
                <a16:creationId xmlns:a16="http://schemas.microsoft.com/office/drawing/2014/main" id="{F80BF419-94EC-4528-BBAB-4C4683488F38}"/>
              </a:ext>
            </a:extLst>
          </p:cNvPr>
          <p:cNvSpPr txBox="1"/>
          <p:nvPr/>
        </p:nvSpPr>
        <p:spPr>
          <a:xfrm>
            <a:off x="8760808" y="6178609"/>
            <a:ext cx="278675" cy="215444"/>
          </a:xfrm>
          <a:prstGeom prst="rect">
            <a:avLst/>
          </a:prstGeom>
          <a:noFill/>
        </p:spPr>
        <p:txBody>
          <a:bodyPr wrap="square" rtlCol="0">
            <a:spAutoFit/>
          </a:bodyPr>
          <a:lstStyle/>
          <a:p>
            <a:r>
              <a:rPr lang="en-US" sz="800" dirty="0"/>
              <a:t>x</a:t>
            </a:r>
          </a:p>
        </p:txBody>
      </p:sp>
      <p:sp>
        <p:nvSpPr>
          <p:cNvPr id="80" name="TextBox 79">
            <a:extLst>
              <a:ext uri="{FF2B5EF4-FFF2-40B4-BE49-F238E27FC236}">
                <a16:creationId xmlns:a16="http://schemas.microsoft.com/office/drawing/2014/main" id="{E27761A3-EB60-479A-87CF-22631DDFC8E1}"/>
              </a:ext>
            </a:extLst>
          </p:cNvPr>
          <p:cNvSpPr txBox="1"/>
          <p:nvPr/>
        </p:nvSpPr>
        <p:spPr>
          <a:xfrm>
            <a:off x="8381989" y="6174251"/>
            <a:ext cx="278675" cy="215444"/>
          </a:xfrm>
          <a:prstGeom prst="rect">
            <a:avLst/>
          </a:prstGeom>
          <a:noFill/>
        </p:spPr>
        <p:txBody>
          <a:bodyPr wrap="square" rtlCol="0">
            <a:spAutoFit/>
          </a:bodyPr>
          <a:lstStyle/>
          <a:p>
            <a:r>
              <a:rPr lang="en-US" sz="800" dirty="0"/>
              <a:t>x</a:t>
            </a:r>
          </a:p>
        </p:txBody>
      </p:sp>
      <p:sp>
        <p:nvSpPr>
          <p:cNvPr id="81" name="TextBox 80">
            <a:extLst>
              <a:ext uri="{FF2B5EF4-FFF2-40B4-BE49-F238E27FC236}">
                <a16:creationId xmlns:a16="http://schemas.microsoft.com/office/drawing/2014/main" id="{D1A3437F-1B32-48AE-B5FF-3A78E75FB0C0}"/>
              </a:ext>
            </a:extLst>
          </p:cNvPr>
          <p:cNvSpPr txBox="1"/>
          <p:nvPr/>
        </p:nvSpPr>
        <p:spPr>
          <a:xfrm>
            <a:off x="8107666" y="6161190"/>
            <a:ext cx="278675" cy="215444"/>
          </a:xfrm>
          <a:prstGeom prst="rect">
            <a:avLst/>
          </a:prstGeom>
          <a:noFill/>
        </p:spPr>
        <p:txBody>
          <a:bodyPr wrap="square" rtlCol="0">
            <a:spAutoFit/>
          </a:bodyPr>
          <a:lstStyle/>
          <a:p>
            <a:r>
              <a:rPr lang="en-US" sz="800" dirty="0"/>
              <a:t>x</a:t>
            </a:r>
          </a:p>
        </p:txBody>
      </p:sp>
      <p:sp>
        <p:nvSpPr>
          <p:cNvPr id="82" name="TextBox 81">
            <a:extLst>
              <a:ext uri="{FF2B5EF4-FFF2-40B4-BE49-F238E27FC236}">
                <a16:creationId xmlns:a16="http://schemas.microsoft.com/office/drawing/2014/main" id="{B5FFBF0C-B707-42D2-9BEC-E62E7AA0F3A4}"/>
              </a:ext>
            </a:extLst>
          </p:cNvPr>
          <p:cNvSpPr txBox="1"/>
          <p:nvPr/>
        </p:nvSpPr>
        <p:spPr>
          <a:xfrm>
            <a:off x="7807219" y="6113291"/>
            <a:ext cx="278675" cy="215444"/>
          </a:xfrm>
          <a:prstGeom prst="rect">
            <a:avLst/>
          </a:prstGeom>
          <a:noFill/>
        </p:spPr>
        <p:txBody>
          <a:bodyPr wrap="square" rtlCol="0">
            <a:spAutoFit/>
          </a:bodyPr>
          <a:lstStyle/>
          <a:p>
            <a:r>
              <a:rPr lang="en-US" sz="800" dirty="0"/>
              <a:t>x</a:t>
            </a:r>
          </a:p>
        </p:txBody>
      </p:sp>
      <p:sp>
        <p:nvSpPr>
          <p:cNvPr id="83" name="TextBox 82">
            <a:extLst>
              <a:ext uri="{FF2B5EF4-FFF2-40B4-BE49-F238E27FC236}">
                <a16:creationId xmlns:a16="http://schemas.microsoft.com/office/drawing/2014/main" id="{36A3136F-DD80-4EC3-B006-0DF0B09C767D}"/>
              </a:ext>
            </a:extLst>
          </p:cNvPr>
          <p:cNvSpPr txBox="1"/>
          <p:nvPr/>
        </p:nvSpPr>
        <p:spPr>
          <a:xfrm>
            <a:off x="7506772" y="6178601"/>
            <a:ext cx="278675" cy="215444"/>
          </a:xfrm>
          <a:prstGeom prst="rect">
            <a:avLst/>
          </a:prstGeom>
          <a:noFill/>
        </p:spPr>
        <p:txBody>
          <a:bodyPr wrap="square" rtlCol="0">
            <a:spAutoFit/>
          </a:bodyPr>
          <a:lstStyle/>
          <a:p>
            <a:r>
              <a:rPr lang="en-US" sz="800" dirty="0"/>
              <a:t>x</a:t>
            </a:r>
          </a:p>
        </p:txBody>
      </p:sp>
      <p:sp>
        <p:nvSpPr>
          <p:cNvPr id="84" name="TextBox 83">
            <a:extLst>
              <a:ext uri="{FF2B5EF4-FFF2-40B4-BE49-F238E27FC236}">
                <a16:creationId xmlns:a16="http://schemas.microsoft.com/office/drawing/2014/main" id="{445229AD-E33C-4A21-AA23-776560E99CB2}"/>
              </a:ext>
            </a:extLst>
          </p:cNvPr>
          <p:cNvSpPr txBox="1"/>
          <p:nvPr/>
        </p:nvSpPr>
        <p:spPr>
          <a:xfrm>
            <a:off x="7154074" y="6165534"/>
            <a:ext cx="278675" cy="215444"/>
          </a:xfrm>
          <a:prstGeom prst="rect">
            <a:avLst/>
          </a:prstGeom>
          <a:noFill/>
        </p:spPr>
        <p:txBody>
          <a:bodyPr wrap="square" rtlCol="0">
            <a:spAutoFit/>
          </a:bodyPr>
          <a:lstStyle/>
          <a:p>
            <a:r>
              <a:rPr lang="en-US" sz="800" dirty="0"/>
              <a:t>x</a:t>
            </a:r>
          </a:p>
        </p:txBody>
      </p:sp>
      <p:sp>
        <p:nvSpPr>
          <p:cNvPr id="85" name="TextBox 84">
            <a:extLst>
              <a:ext uri="{FF2B5EF4-FFF2-40B4-BE49-F238E27FC236}">
                <a16:creationId xmlns:a16="http://schemas.microsoft.com/office/drawing/2014/main" id="{F17DE6C9-2213-4A3A-A2F4-3266DEA2FA17}"/>
              </a:ext>
            </a:extLst>
          </p:cNvPr>
          <p:cNvSpPr txBox="1"/>
          <p:nvPr/>
        </p:nvSpPr>
        <p:spPr>
          <a:xfrm>
            <a:off x="6888460" y="6178595"/>
            <a:ext cx="278675" cy="215444"/>
          </a:xfrm>
          <a:prstGeom prst="rect">
            <a:avLst/>
          </a:prstGeom>
          <a:noFill/>
        </p:spPr>
        <p:txBody>
          <a:bodyPr wrap="square" rtlCol="0">
            <a:spAutoFit/>
          </a:bodyPr>
          <a:lstStyle/>
          <a:p>
            <a:r>
              <a:rPr lang="en-US" sz="800" dirty="0"/>
              <a:t>x</a:t>
            </a:r>
          </a:p>
        </p:txBody>
      </p:sp>
      <p:sp>
        <p:nvSpPr>
          <p:cNvPr id="86" name="TextBox 85">
            <a:extLst>
              <a:ext uri="{FF2B5EF4-FFF2-40B4-BE49-F238E27FC236}">
                <a16:creationId xmlns:a16="http://schemas.microsoft.com/office/drawing/2014/main" id="{C1DC4414-DEBE-4F34-AD13-047CFCEE8F16}"/>
              </a:ext>
            </a:extLst>
          </p:cNvPr>
          <p:cNvSpPr txBox="1"/>
          <p:nvPr/>
        </p:nvSpPr>
        <p:spPr>
          <a:xfrm>
            <a:off x="6588013" y="6191656"/>
            <a:ext cx="278675" cy="215444"/>
          </a:xfrm>
          <a:prstGeom prst="rect">
            <a:avLst/>
          </a:prstGeom>
          <a:noFill/>
        </p:spPr>
        <p:txBody>
          <a:bodyPr wrap="square" rtlCol="0">
            <a:spAutoFit/>
          </a:bodyPr>
          <a:lstStyle/>
          <a:p>
            <a:r>
              <a:rPr lang="en-US" sz="800" dirty="0"/>
              <a:t>x</a:t>
            </a:r>
          </a:p>
        </p:txBody>
      </p:sp>
      <p:sp>
        <p:nvSpPr>
          <p:cNvPr id="87" name="TextBox 86">
            <a:extLst>
              <a:ext uri="{FF2B5EF4-FFF2-40B4-BE49-F238E27FC236}">
                <a16:creationId xmlns:a16="http://schemas.microsoft.com/office/drawing/2014/main" id="{8EC65FF0-E1EB-41B0-931F-3C41E4E4632B}"/>
              </a:ext>
            </a:extLst>
          </p:cNvPr>
          <p:cNvSpPr txBox="1"/>
          <p:nvPr/>
        </p:nvSpPr>
        <p:spPr>
          <a:xfrm>
            <a:off x="6313695" y="6143761"/>
            <a:ext cx="278675" cy="215444"/>
          </a:xfrm>
          <a:prstGeom prst="rect">
            <a:avLst/>
          </a:prstGeom>
          <a:noFill/>
        </p:spPr>
        <p:txBody>
          <a:bodyPr wrap="square" rtlCol="0">
            <a:spAutoFit/>
          </a:bodyPr>
          <a:lstStyle/>
          <a:p>
            <a:r>
              <a:rPr lang="en-US" sz="800" dirty="0"/>
              <a:t>x</a:t>
            </a:r>
          </a:p>
        </p:txBody>
      </p:sp>
      <p:sp>
        <p:nvSpPr>
          <p:cNvPr id="91" name="TextBox 90">
            <a:extLst>
              <a:ext uri="{FF2B5EF4-FFF2-40B4-BE49-F238E27FC236}">
                <a16:creationId xmlns:a16="http://schemas.microsoft.com/office/drawing/2014/main" id="{75B489EB-DCEA-4FAE-990D-963416C8DAC6}"/>
              </a:ext>
            </a:extLst>
          </p:cNvPr>
          <p:cNvSpPr txBox="1"/>
          <p:nvPr/>
        </p:nvSpPr>
        <p:spPr>
          <a:xfrm>
            <a:off x="8778228" y="6544372"/>
            <a:ext cx="278675" cy="215444"/>
          </a:xfrm>
          <a:prstGeom prst="rect">
            <a:avLst/>
          </a:prstGeom>
          <a:noFill/>
        </p:spPr>
        <p:txBody>
          <a:bodyPr wrap="square" rtlCol="0">
            <a:spAutoFit/>
          </a:bodyPr>
          <a:lstStyle/>
          <a:p>
            <a:r>
              <a:rPr lang="en-US" sz="800" dirty="0"/>
              <a:t>x</a:t>
            </a:r>
          </a:p>
        </p:txBody>
      </p:sp>
      <p:sp>
        <p:nvSpPr>
          <p:cNvPr id="92" name="TextBox 91">
            <a:extLst>
              <a:ext uri="{FF2B5EF4-FFF2-40B4-BE49-F238E27FC236}">
                <a16:creationId xmlns:a16="http://schemas.microsoft.com/office/drawing/2014/main" id="{F6C49C4A-E9E1-4C16-8ED2-6499E4C7827F}"/>
              </a:ext>
            </a:extLst>
          </p:cNvPr>
          <p:cNvSpPr txBox="1"/>
          <p:nvPr/>
        </p:nvSpPr>
        <p:spPr>
          <a:xfrm>
            <a:off x="9048195" y="6544372"/>
            <a:ext cx="278675" cy="215444"/>
          </a:xfrm>
          <a:prstGeom prst="rect">
            <a:avLst/>
          </a:prstGeom>
          <a:noFill/>
        </p:spPr>
        <p:txBody>
          <a:bodyPr wrap="square" rtlCol="0">
            <a:spAutoFit/>
          </a:bodyPr>
          <a:lstStyle/>
          <a:p>
            <a:r>
              <a:rPr lang="en-US" sz="800" dirty="0"/>
              <a:t>x</a:t>
            </a:r>
          </a:p>
        </p:txBody>
      </p:sp>
      <p:sp>
        <p:nvSpPr>
          <p:cNvPr id="93" name="TextBox 92">
            <a:extLst>
              <a:ext uri="{FF2B5EF4-FFF2-40B4-BE49-F238E27FC236}">
                <a16:creationId xmlns:a16="http://schemas.microsoft.com/office/drawing/2014/main" id="{8A7A1829-6DE9-43CC-A2F4-4A78EC4D1C80}"/>
              </a:ext>
            </a:extLst>
          </p:cNvPr>
          <p:cNvSpPr txBox="1"/>
          <p:nvPr/>
        </p:nvSpPr>
        <p:spPr>
          <a:xfrm>
            <a:off x="8390697" y="6574846"/>
            <a:ext cx="278675" cy="215444"/>
          </a:xfrm>
          <a:prstGeom prst="rect">
            <a:avLst/>
          </a:prstGeom>
          <a:noFill/>
        </p:spPr>
        <p:txBody>
          <a:bodyPr wrap="square" rtlCol="0">
            <a:spAutoFit/>
          </a:bodyPr>
          <a:lstStyle/>
          <a:p>
            <a:r>
              <a:rPr lang="en-US" sz="800" dirty="0"/>
              <a:t>x</a:t>
            </a:r>
          </a:p>
        </p:txBody>
      </p:sp>
      <p:sp>
        <p:nvSpPr>
          <p:cNvPr id="94" name="TextBox 93">
            <a:extLst>
              <a:ext uri="{FF2B5EF4-FFF2-40B4-BE49-F238E27FC236}">
                <a16:creationId xmlns:a16="http://schemas.microsoft.com/office/drawing/2014/main" id="{3E962D18-2D9D-4B09-A91A-06515922F91E}"/>
              </a:ext>
            </a:extLst>
          </p:cNvPr>
          <p:cNvSpPr txBox="1"/>
          <p:nvPr/>
        </p:nvSpPr>
        <p:spPr>
          <a:xfrm>
            <a:off x="9130923" y="6696772"/>
            <a:ext cx="278675" cy="215444"/>
          </a:xfrm>
          <a:prstGeom prst="rect">
            <a:avLst/>
          </a:prstGeom>
          <a:noFill/>
        </p:spPr>
        <p:txBody>
          <a:bodyPr wrap="square" rtlCol="0">
            <a:spAutoFit/>
          </a:bodyPr>
          <a:lstStyle/>
          <a:p>
            <a:r>
              <a:rPr lang="en-US" sz="800" dirty="0"/>
              <a:t>x</a:t>
            </a:r>
          </a:p>
        </p:txBody>
      </p:sp>
      <p:sp>
        <p:nvSpPr>
          <p:cNvPr id="95" name="TextBox 94">
            <a:extLst>
              <a:ext uri="{FF2B5EF4-FFF2-40B4-BE49-F238E27FC236}">
                <a16:creationId xmlns:a16="http://schemas.microsoft.com/office/drawing/2014/main" id="{A2E27319-15A9-408F-BAAF-F20505D6F4F8}"/>
              </a:ext>
            </a:extLst>
          </p:cNvPr>
          <p:cNvSpPr txBox="1"/>
          <p:nvPr/>
        </p:nvSpPr>
        <p:spPr>
          <a:xfrm>
            <a:off x="8752102" y="6701120"/>
            <a:ext cx="278675" cy="215444"/>
          </a:xfrm>
          <a:prstGeom prst="rect">
            <a:avLst/>
          </a:prstGeom>
          <a:noFill/>
        </p:spPr>
        <p:txBody>
          <a:bodyPr wrap="square" rtlCol="0">
            <a:spAutoFit/>
          </a:bodyPr>
          <a:lstStyle/>
          <a:p>
            <a:r>
              <a:rPr lang="en-US" sz="800" dirty="0"/>
              <a:t>x</a:t>
            </a:r>
          </a:p>
        </p:txBody>
      </p:sp>
      <p:sp>
        <p:nvSpPr>
          <p:cNvPr id="96" name="TextBox 95">
            <a:extLst>
              <a:ext uri="{FF2B5EF4-FFF2-40B4-BE49-F238E27FC236}">
                <a16:creationId xmlns:a16="http://schemas.microsoft.com/office/drawing/2014/main" id="{C84614D9-5921-41FF-999B-CE0997980BFC}"/>
              </a:ext>
            </a:extLst>
          </p:cNvPr>
          <p:cNvSpPr txBox="1"/>
          <p:nvPr/>
        </p:nvSpPr>
        <p:spPr>
          <a:xfrm>
            <a:off x="8399407" y="6705471"/>
            <a:ext cx="278675" cy="215444"/>
          </a:xfrm>
          <a:prstGeom prst="rect">
            <a:avLst/>
          </a:prstGeom>
          <a:noFill/>
        </p:spPr>
        <p:txBody>
          <a:bodyPr wrap="square" rtlCol="0">
            <a:spAutoFit/>
          </a:bodyPr>
          <a:lstStyle/>
          <a:p>
            <a:r>
              <a:rPr lang="en-US" sz="800" dirty="0"/>
              <a:t>x</a:t>
            </a:r>
          </a:p>
        </p:txBody>
      </p:sp>
      <p:sp>
        <p:nvSpPr>
          <p:cNvPr id="97" name="TextBox 96">
            <a:extLst>
              <a:ext uri="{FF2B5EF4-FFF2-40B4-BE49-F238E27FC236}">
                <a16:creationId xmlns:a16="http://schemas.microsoft.com/office/drawing/2014/main" id="{A58A2BF8-DEC4-48CF-9D55-9EA892BB38F2}"/>
              </a:ext>
            </a:extLst>
          </p:cNvPr>
          <p:cNvSpPr txBox="1"/>
          <p:nvPr/>
        </p:nvSpPr>
        <p:spPr>
          <a:xfrm>
            <a:off x="7759327" y="6701114"/>
            <a:ext cx="278675" cy="215444"/>
          </a:xfrm>
          <a:prstGeom prst="rect">
            <a:avLst/>
          </a:prstGeom>
          <a:noFill/>
        </p:spPr>
        <p:txBody>
          <a:bodyPr wrap="square" rtlCol="0">
            <a:spAutoFit/>
          </a:bodyPr>
          <a:lstStyle/>
          <a:p>
            <a:r>
              <a:rPr lang="en-US" sz="800" dirty="0"/>
              <a:t>x</a:t>
            </a:r>
          </a:p>
        </p:txBody>
      </p:sp>
      <p:sp>
        <p:nvSpPr>
          <p:cNvPr id="98" name="TextBox 97">
            <a:extLst>
              <a:ext uri="{FF2B5EF4-FFF2-40B4-BE49-F238E27FC236}">
                <a16:creationId xmlns:a16="http://schemas.microsoft.com/office/drawing/2014/main" id="{0F96347E-27FC-49C3-A13C-7D7B87AD5B4D}"/>
              </a:ext>
            </a:extLst>
          </p:cNvPr>
          <p:cNvSpPr txBox="1"/>
          <p:nvPr/>
        </p:nvSpPr>
        <p:spPr>
          <a:xfrm>
            <a:off x="8059776" y="6714178"/>
            <a:ext cx="278675" cy="215444"/>
          </a:xfrm>
          <a:prstGeom prst="rect">
            <a:avLst/>
          </a:prstGeom>
          <a:noFill/>
        </p:spPr>
        <p:txBody>
          <a:bodyPr wrap="square" rtlCol="0">
            <a:spAutoFit/>
          </a:bodyPr>
          <a:lstStyle/>
          <a:p>
            <a:r>
              <a:rPr lang="en-US" sz="800" dirty="0"/>
              <a:t>x</a:t>
            </a:r>
          </a:p>
        </p:txBody>
      </p:sp>
      <p:sp>
        <p:nvSpPr>
          <p:cNvPr id="99" name="TextBox 98">
            <a:extLst>
              <a:ext uri="{FF2B5EF4-FFF2-40B4-BE49-F238E27FC236}">
                <a16:creationId xmlns:a16="http://schemas.microsoft.com/office/drawing/2014/main" id="{3A48515B-58B3-4F17-8493-CE3E0F2CC994}"/>
              </a:ext>
            </a:extLst>
          </p:cNvPr>
          <p:cNvSpPr txBox="1"/>
          <p:nvPr/>
        </p:nvSpPr>
        <p:spPr>
          <a:xfrm>
            <a:off x="7410987" y="6709824"/>
            <a:ext cx="278675" cy="215444"/>
          </a:xfrm>
          <a:prstGeom prst="rect">
            <a:avLst/>
          </a:prstGeom>
          <a:noFill/>
        </p:spPr>
        <p:txBody>
          <a:bodyPr wrap="square" rtlCol="0">
            <a:spAutoFit/>
          </a:bodyPr>
          <a:lstStyle/>
          <a:p>
            <a:r>
              <a:rPr lang="en-US" sz="800" dirty="0"/>
              <a:t>x</a:t>
            </a:r>
          </a:p>
        </p:txBody>
      </p:sp>
    </p:spTree>
    <p:extLst>
      <p:ext uri="{BB962C8B-B14F-4D97-AF65-F5344CB8AC3E}">
        <p14:creationId xmlns:p14="http://schemas.microsoft.com/office/powerpoint/2010/main" val="461729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39685" y="818607"/>
            <a:ext cx="9859887" cy="4879910"/>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II:</a:t>
            </a:r>
            <a:endParaRPr lang="en-US" sz="1800" b="1" u="sng" dirty="0">
              <a:latin typeface="Calibri" panose="020F0502020204030204" pitchFamily="34" charset="0"/>
              <a:ea typeface="Calibri" panose="020F0502020204030204" pitchFamily="34" charset="0"/>
            </a:endParaRP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Put an (O) to mark all areas you would like to add to address the gaps in your curriculum. </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329E6664-E220-4DC2-8D48-8E18C777DA27}"/>
              </a:ext>
            </a:extLst>
          </p:cNvPr>
          <p:cNvPicPr>
            <a:picLocks noChangeAspect="1"/>
          </p:cNvPicPr>
          <p:nvPr/>
        </p:nvPicPr>
        <p:blipFill rotWithShape="1">
          <a:blip r:embed="rId2"/>
          <a:srcRect l="21640" t="24250" r="21311" b="9226"/>
          <a:stretch/>
        </p:blipFill>
        <p:spPr>
          <a:xfrm>
            <a:off x="1906605" y="1868904"/>
            <a:ext cx="7610007" cy="4989096"/>
          </a:xfrm>
          <a:prstGeom prst="rect">
            <a:avLst/>
          </a:prstGeom>
        </p:spPr>
      </p:pic>
      <p:sp>
        <p:nvSpPr>
          <p:cNvPr id="4" name="TextBox 3">
            <a:extLst>
              <a:ext uri="{FF2B5EF4-FFF2-40B4-BE49-F238E27FC236}">
                <a16:creationId xmlns:a16="http://schemas.microsoft.com/office/drawing/2014/main" id="{3035A1FE-4837-4AE0-844E-71D0C98B2B8E}"/>
              </a:ext>
            </a:extLst>
          </p:cNvPr>
          <p:cNvSpPr txBox="1"/>
          <p:nvPr/>
        </p:nvSpPr>
        <p:spPr>
          <a:xfrm>
            <a:off x="5399314" y="2591934"/>
            <a:ext cx="278675" cy="215444"/>
          </a:xfrm>
          <a:prstGeom prst="rect">
            <a:avLst/>
          </a:prstGeom>
          <a:noFill/>
        </p:spPr>
        <p:txBody>
          <a:bodyPr wrap="square" rtlCol="0">
            <a:spAutoFit/>
          </a:bodyPr>
          <a:lstStyle/>
          <a:p>
            <a:r>
              <a:rPr lang="en-US" sz="800" dirty="0"/>
              <a:t>x</a:t>
            </a:r>
          </a:p>
        </p:txBody>
      </p:sp>
      <p:sp>
        <p:nvSpPr>
          <p:cNvPr id="6" name="TextBox 5">
            <a:extLst>
              <a:ext uri="{FF2B5EF4-FFF2-40B4-BE49-F238E27FC236}">
                <a16:creationId xmlns:a16="http://schemas.microsoft.com/office/drawing/2014/main" id="{AA84D4E1-F72A-45D6-987A-6DAEF0BEF9EA}"/>
              </a:ext>
            </a:extLst>
          </p:cNvPr>
          <p:cNvSpPr txBox="1"/>
          <p:nvPr/>
        </p:nvSpPr>
        <p:spPr>
          <a:xfrm>
            <a:off x="5403661" y="2744334"/>
            <a:ext cx="278675" cy="215444"/>
          </a:xfrm>
          <a:prstGeom prst="rect">
            <a:avLst/>
          </a:prstGeom>
          <a:noFill/>
        </p:spPr>
        <p:txBody>
          <a:bodyPr wrap="square" rtlCol="0">
            <a:spAutoFit/>
          </a:bodyPr>
          <a:lstStyle/>
          <a:p>
            <a:r>
              <a:rPr lang="en-US" sz="800" dirty="0"/>
              <a:t>x</a:t>
            </a:r>
          </a:p>
        </p:txBody>
      </p:sp>
      <p:sp>
        <p:nvSpPr>
          <p:cNvPr id="7" name="TextBox 6">
            <a:extLst>
              <a:ext uri="{FF2B5EF4-FFF2-40B4-BE49-F238E27FC236}">
                <a16:creationId xmlns:a16="http://schemas.microsoft.com/office/drawing/2014/main" id="{23E5815E-47DF-40E7-8596-C0EABC78841B}"/>
              </a:ext>
            </a:extLst>
          </p:cNvPr>
          <p:cNvSpPr txBox="1"/>
          <p:nvPr/>
        </p:nvSpPr>
        <p:spPr>
          <a:xfrm>
            <a:off x="5403667" y="2848841"/>
            <a:ext cx="278675" cy="215444"/>
          </a:xfrm>
          <a:prstGeom prst="rect">
            <a:avLst/>
          </a:prstGeom>
          <a:noFill/>
        </p:spPr>
        <p:txBody>
          <a:bodyPr wrap="square" rtlCol="0">
            <a:spAutoFit/>
          </a:bodyPr>
          <a:lstStyle/>
          <a:p>
            <a:r>
              <a:rPr lang="en-US" sz="800" dirty="0"/>
              <a:t>x</a:t>
            </a:r>
          </a:p>
        </p:txBody>
      </p:sp>
      <p:sp>
        <p:nvSpPr>
          <p:cNvPr id="9" name="TextBox 8">
            <a:extLst>
              <a:ext uri="{FF2B5EF4-FFF2-40B4-BE49-F238E27FC236}">
                <a16:creationId xmlns:a16="http://schemas.microsoft.com/office/drawing/2014/main" id="{53DECFC5-1142-41DC-8FD3-32DB73E8BBA0}"/>
              </a:ext>
            </a:extLst>
          </p:cNvPr>
          <p:cNvSpPr txBox="1"/>
          <p:nvPr/>
        </p:nvSpPr>
        <p:spPr>
          <a:xfrm>
            <a:off x="5752013" y="2587573"/>
            <a:ext cx="278675" cy="215444"/>
          </a:xfrm>
          <a:prstGeom prst="rect">
            <a:avLst/>
          </a:prstGeom>
          <a:noFill/>
        </p:spPr>
        <p:txBody>
          <a:bodyPr wrap="square" rtlCol="0">
            <a:spAutoFit/>
          </a:bodyPr>
          <a:lstStyle/>
          <a:p>
            <a:r>
              <a:rPr lang="en-US" sz="800" dirty="0"/>
              <a:t>x</a:t>
            </a:r>
          </a:p>
        </p:txBody>
      </p:sp>
      <p:sp>
        <p:nvSpPr>
          <p:cNvPr id="10" name="TextBox 9">
            <a:extLst>
              <a:ext uri="{FF2B5EF4-FFF2-40B4-BE49-F238E27FC236}">
                <a16:creationId xmlns:a16="http://schemas.microsoft.com/office/drawing/2014/main" id="{E8EDFD46-CEA5-4344-AE47-43DF1EFF5C02}"/>
              </a:ext>
            </a:extLst>
          </p:cNvPr>
          <p:cNvSpPr txBox="1"/>
          <p:nvPr/>
        </p:nvSpPr>
        <p:spPr>
          <a:xfrm>
            <a:off x="5752011" y="2726916"/>
            <a:ext cx="278675" cy="215444"/>
          </a:xfrm>
          <a:prstGeom prst="rect">
            <a:avLst/>
          </a:prstGeom>
          <a:noFill/>
        </p:spPr>
        <p:txBody>
          <a:bodyPr wrap="square" rtlCol="0">
            <a:spAutoFit/>
          </a:bodyPr>
          <a:lstStyle/>
          <a:p>
            <a:r>
              <a:rPr lang="en-US" sz="800" dirty="0"/>
              <a:t>x</a:t>
            </a:r>
          </a:p>
        </p:txBody>
      </p:sp>
      <p:sp>
        <p:nvSpPr>
          <p:cNvPr id="11" name="TextBox 10">
            <a:extLst>
              <a:ext uri="{FF2B5EF4-FFF2-40B4-BE49-F238E27FC236}">
                <a16:creationId xmlns:a16="http://schemas.microsoft.com/office/drawing/2014/main" id="{4022BE55-C624-441B-923B-16D6E3A47786}"/>
              </a:ext>
            </a:extLst>
          </p:cNvPr>
          <p:cNvSpPr txBox="1"/>
          <p:nvPr/>
        </p:nvSpPr>
        <p:spPr>
          <a:xfrm>
            <a:off x="5752011" y="2840131"/>
            <a:ext cx="278675" cy="215444"/>
          </a:xfrm>
          <a:prstGeom prst="rect">
            <a:avLst/>
          </a:prstGeom>
          <a:noFill/>
        </p:spPr>
        <p:txBody>
          <a:bodyPr wrap="square" rtlCol="0">
            <a:spAutoFit/>
          </a:bodyPr>
          <a:lstStyle/>
          <a:p>
            <a:r>
              <a:rPr lang="en-US" sz="800" dirty="0"/>
              <a:t>x</a:t>
            </a:r>
          </a:p>
        </p:txBody>
      </p:sp>
      <p:sp>
        <p:nvSpPr>
          <p:cNvPr id="12" name="TextBox 11">
            <a:extLst>
              <a:ext uri="{FF2B5EF4-FFF2-40B4-BE49-F238E27FC236}">
                <a16:creationId xmlns:a16="http://schemas.microsoft.com/office/drawing/2014/main" id="{E6BAC91D-BCE5-408F-B15A-86A132FB462A}"/>
              </a:ext>
            </a:extLst>
          </p:cNvPr>
          <p:cNvSpPr txBox="1"/>
          <p:nvPr/>
        </p:nvSpPr>
        <p:spPr>
          <a:xfrm>
            <a:off x="6004558" y="2744334"/>
            <a:ext cx="278675" cy="215444"/>
          </a:xfrm>
          <a:prstGeom prst="rect">
            <a:avLst/>
          </a:prstGeom>
          <a:noFill/>
        </p:spPr>
        <p:txBody>
          <a:bodyPr wrap="square" rtlCol="0">
            <a:spAutoFit/>
          </a:bodyPr>
          <a:lstStyle/>
          <a:p>
            <a:r>
              <a:rPr lang="en-US" sz="800" dirty="0"/>
              <a:t>x</a:t>
            </a:r>
          </a:p>
        </p:txBody>
      </p:sp>
      <p:sp>
        <p:nvSpPr>
          <p:cNvPr id="13" name="TextBox 12">
            <a:extLst>
              <a:ext uri="{FF2B5EF4-FFF2-40B4-BE49-F238E27FC236}">
                <a16:creationId xmlns:a16="http://schemas.microsoft.com/office/drawing/2014/main" id="{0D03E8D4-21FA-40DA-9BD2-7773A15B7A0F}"/>
              </a:ext>
            </a:extLst>
          </p:cNvPr>
          <p:cNvSpPr txBox="1"/>
          <p:nvPr/>
        </p:nvSpPr>
        <p:spPr>
          <a:xfrm>
            <a:off x="6021979" y="2848839"/>
            <a:ext cx="278675" cy="215444"/>
          </a:xfrm>
          <a:prstGeom prst="rect">
            <a:avLst/>
          </a:prstGeom>
          <a:noFill/>
        </p:spPr>
        <p:txBody>
          <a:bodyPr wrap="square" rtlCol="0">
            <a:spAutoFit/>
          </a:bodyPr>
          <a:lstStyle/>
          <a:p>
            <a:r>
              <a:rPr lang="en-US" sz="800" dirty="0"/>
              <a:t>x</a:t>
            </a:r>
          </a:p>
        </p:txBody>
      </p:sp>
      <p:sp>
        <p:nvSpPr>
          <p:cNvPr id="14" name="TextBox 13">
            <a:extLst>
              <a:ext uri="{FF2B5EF4-FFF2-40B4-BE49-F238E27FC236}">
                <a16:creationId xmlns:a16="http://schemas.microsoft.com/office/drawing/2014/main" id="{6A40C8E0-B8EB-45C2-9441-33AA0A2E353E}"/>
              </a:ext>
            </a:extLst>
          </p:cNvPr>
          <p:cNvSpPr txBox="1"/>
          <p:nvPr/>
        </p:nvSpPr>
        <p:spPr>
          <a:xfrm>
            <a:off x="6013275" y="2596285"/>
            <a:ext cx="278675" cy="215444"/>
          </a:xfrm>
          <a:prstGeom prst="rect">
            <a:avLst/>
          </a:prstGeom>
          <a:noFill/>
        </p:spPr>
        <p:txBody>
          <a:bodyPr wrap="square" rtlCol="0">
            <a:spAutoFit/>
          </a:bodyPr>
          <a:lstStyle/>
          <a:p>
            <a:r>
              <a:rPr lang="en-US" sz="800" dirty="0"/>
              <a:t>x</a:t>
            </a:r>
          </a:p>
        </p:txBody>
      </p:sp>
      <p:sp>
        <p:nvSpPr>
          <p:cNvPr id="15" name="TextBox 14">
            <a:extLst>
              <a:ext uri="{FF2B5EF4-FFF2-40B4-BE49-F238E27FC236}">
                <a16:creationId xmlns:a16="http://schemas.microsoft.com/office/drawing/2014/main" id="{74CBCF0D-4C32-4F07-B9CA-4151AF449231}"/>
              </a:ext>
            </a:extLst>
          </p:cNvPr>
          <p:cNvSpPr txBox="1"/>
          <p:nvPr/>
        </p:nvSpPr>
        <p:spPr>
          <a:xfrm>
            <a:off x="5403661" y="4625389"/>
            <a:ext cx="278675" cy="215444"/>
          </a:xfrm>
          <a:prstGeom prst="rect">
            <a:avLst/>
          </a:prstGeom>
          <a:noFill/>
        </p:spPr>
        <p:txBody>
          <a:bodyPr wrap="square" rtlCol="0">
            <a:spAutoFit/>
          </a:bodyPr>
          <a:lstStyle/>
          <a:p>
            <a:r>
              <a:rPr lang="en-US" sz="800" dirty="0"/>
              <a:t>x</a:t>
            </a:r>
          </a:p>
        </p:txBody>
      </p:sp>
      <p:sp>
        <p:nvSpPr>
          <p:cNvPr id="16" name="TextBox 15">
            <a:extLst>
              <a:ext uri="{FF2B5EF4-FFF2-40B4-BE49-F238E27FC236}">
                <a16:creationId xmlns:a16="http://schemas.microsoft.com/office/drawing/2014/main" id="{0E9831F9-9644-44AF-BA56-231FC100F3B0}"/>
              </a:ext>
            </a:extLst>
          </p:cNvPr>
          <p:cNvSpPr txBox="1"/>
          <p:nvPr/>
        </p:nvSpPr>
        <p:spPr>
          <a:xfrm>
            <a:off x="5743308" y="4625397"/>
            <a:ext cx="278675" cy="215444"/>
          </a:xfrm>
          <a:prstGeom prst="rect">
            <a:avLst/>
          </a:prstGeom>
          <a:noFill/>
        </p:spPr>
        <p:txBody>
          <a:bodyPr wrap="square" rtlCol="0">
            <a:spAutoFit/>
          </a:bodyPr>
          <a:lstStyle/>
          <a:p>
            <a:r>
              <a:rPr lang="en-US" sz="800" dirty="0"/>
              <a:t>x</a:t>
            </a:r>
          </a:p>
        </p:txBody>
      </p:sp>
      <p:sp>
        <p:nvSpPr>
          <p:cNvPr id="25" name="TextBox 24">
            <a:extLst>
              <a:ext uri="{FF2B5EF4-FFF2-40B4-BE49-F238E27FC236}">
                <a16:creationId xmlns:a16="http://schemas.microsoft.com/office/drawing/2014/main" id="{13013E9C-4836-4246-8027-A970DD745384}"/>
              </a:ext>
            </a:extLst>
          </p:cNvPr>
          <p:cNvSpPr txBox="1"/>
          <p:nvPr/>
        </p:nvSpPr>
        <p:spPr>
          <a:xfrm>
            <a:off x="6048112" y="4625397"/>
            <a:ext cx="278675" cy="215444"/>
          </a:xfrm>
          <a:prstGeom prst="rect">
            <a:avLst/>
          </a:prstGeom>
          <a:noFill/>
        </p:spPr>
        <p:txBody>
          <a:bodyPr wrap="square" rtlCol="0">
            <a:spAutoFit/>
          </a:bodyPr>
          <a:lstStyle/>
          <a:p>
            <a:r>
              <a:rPr lang="en-US" sz="800" dirty="0"/>
              <a:t>x</a:t>
            </a:r>
          </a:p>
        </p:txBody>
      </p:sp>
      <p:sp>
        <p:nvSpPr>
          <p:cNvPr id="26" name="TextBox 25">
            <a:extLst>
              <a:ext uri="{FF2B5EF4-FFF2-40B4-BE49-F238E27FC236}">
                <a16:creationId xmlns:a16="http://schemas.microsoft.com/office/drawing/2014/main" id="{EC6B41E9-EC31-42A8-9B03-7C74AD013488}"/>
              </a:ext>
            </a:extLst>
          </p:cNvPr>
          <p:cNvSpPr txBox="1"/>
          <p:nvPr/>
        </p:nvSpPr>
        <p:spPr>
          <a:xfrm>
            <a:off x="5734599" y="4860534"/>
            <a:ext cx="278675" cy="215444"/>
          </a:xfrm>
          <a:prstGeom prst="rect">
            <a:avLst/>
          </a:prstGeom>
          <a:noFill/>
        </p:spPr>
        <p:txBody>
          <a:bodyPr wrap="square" rtlCol="0">
            <a:spAutoFit/>
          </a:bodyPr>
          <a:lstStyle/>
          <a:p>
            <a:r>
              <a:rPr lang="en-US" sz="800" dirty="0"/>
              <a:t>x</a:t>
            </a:r>
          </a:p>
        </p:txBody>
      </p:sp>
      <p:sp>
        <p:nvSpPr>
          <p:cNvPr id="27" name="TextBox 26">
            <a:extLst>
              <a:ext uri="{FF2B5EF4-FFF2-40B4-BE49-F238E27FC236}">
                <a16:creationId xmlns:a16="http://schemas.microsoft.com/office/drawing/2014/main" id="{9DFB0FED-BB5B-4161-9854-BDA02CBA11D2}"/>
              </a:ext>
            </a:extLst>
          </p:cNvPr>
          <p:cNvSpPr txBox="1"/>
          <p:nvPr/>
        </p:nvSpPr>
        <p:spPr>
          <a:xfrm>
            <a:off x="6035046" y="4873594"/>
            <a:ext cx="278675" cy="215444"/>
          </a:xfrm>
          <a:prstGeom prst="rect">
            <a:avLst/>
          </a:prstGeom>
          <a:noFill/>
        </p:spPr>
        <p:txBody>
          <a:bodyPr wrap="square" rtlCol="0">
            <a:spAutoFit/>
          </a:bodyPr>
          <a:lstStyle/>
          <a:p>
            <a:r>
              <a:rPr lang="en-US" sz="800" dirty="0"/>
              <a:t>x</a:t>
            </a:r>
          </a:p>
        </p:txBody>
      </p:sp>
      <p:sp>
        <p:nvSpPr>
          <p:cNvPr id="28" name="TextBox 27">
            <a:extLst>
              <a:ext uri="{FF2B5EF4-FFF2-40B4-BE49-F238E27FC236}">
                <a16:creationId xmlns:a16="http://schemas.microsoft.com/office/drawing/2014/main" id="{BEA4BE58-A212-4152-ADD0-C82D03ED5D0C}"/>
              </a:ext>
            </a:extLst>
          </p:cNvPr>
          <p:cNvSpPr txBox="1"/>
          <p:nvPr/>
        </p:nvSpPr>
        <p:spPr>
          <a:xfrm>
            <a:off x="5442858" y="4891010"/>
            <a:ext cx="278675" cy="215444"/>
          </a:xfrm>
          <a:prstGeom prst="rect">
            <a:avLst/>
          </a:prstGeom>
          <a:noFill/>
        </p:spPr>
        <p:txBody>
          <a:bodyPr wrap="square" rtlCol="0">
            <a:spAutoFit/>
          </a:bodyPr>
          <a:lstStyle/>
          <a:p>
            <a:r>
              <a:rPr lang="en-US" sz="800" dirty="0"/>
              <a:t>x</a:t>
            </a:r>
          </a:p>
        </p:txBody>
      </p:sp>
      <p:sp>
        <p:nvSpPr>
          <p:cNvPr id="29" name="TextBox 28">
            <a:extLst>
              <a:ext uri="{FF2B5EF4-FFF2-40B4-BE49-F238E27FC236}">
                <a16:creationId xmlns:a16="http://schemas.microsoft.com/office/drawing/2014/main" id="{D4E01C38-C6CD-483D-BAA6-37371978F902}"/>
              </a:ext>
            </a:extLst>
          </p:cNvPr>
          <p:cNvSpPr txBox="1"/>
          <p:nvPr/>
        </p:nvSpPr>
        <p:spPr>
          <a:xfrm>
            <a:off x="5782491" y="5178399"/>
            <a:ext cx="278675" cy="215444"/>
          </a:xfrm>
          <a:prstGeom prst="rect">
            <a:avLst/>
          </a:prstGeom>
          <a:noFill/>
        </p:spPr>
        <p:txBody>
          <a:bodyPr wrap="square" rtlCol="0">
            <a:spAutoFit/>
          </a:bodyPr>
          <a:lstStyle/>
          <a:p>
            <a:r>
              <a:rPr lang="en-US" sz="800" dirty="0"/>
              <a:t>x</a:t>
            </a:r>
          </a:p>
        </p:txBody>
      </p:sp>
      <p:sp>
        <p:nvSpPr>
          <p:cNvPr id="30" name="TextBox 29">
            <a:extLst>
              <a:ext uri="{FF2B5EF4-FFF2-40B4-BE49-F238E27FC236}">
                <a16:creationId xmlns:a16="http://schemas.microsoft.com/office/drawing/2014/main" id="{7957B5BB-D5DA-4588-ABD7-6E79D8DF4B16}"/>
              </a:ext>
            </a:extLst>
          </p:cNvPr>
          <p:cNvSpPr txBox="1"/>
          <p:nvPr/>
        </p:nvSpPr>
        <p:spPr>
          <a:xfrm>
            <a:off x="5429793" y="5147922"/>
            <a:ext cx="278675" cy="215444"/>
          </a:xfrm>
          <a:prstGeom prst="rect">
            <a:avLst/>
          </a:prstGeom>
          <a:noFill/>
        </p:spPr>
        <p:txBody>
          <a:bodyPr wrap="square" rtlCol="0">
            <a:spAutoFit/>
          </a:bodyPr>
          <a:lstStyle/>
          <a:p>
            <a:r>
              <a:rPr lang="en-US" sz="800" dirty="0"/>
              <a:t>x</a:t>
            </a:r>
          </a:p>
        </p:txBody>
      </p:sp>
      <p:sp>
        <p:nvSpPr>
          <p:cNvPr id="31" name="TextBox 30">
            <a:extLst>
              <a:ext uri="{FF2B5EF4-FFF2-40B4-BE49-F238E27FC236}">
                <a16:creationId xmlns:a16="http://schemas.microsoft.com/office/drawing/2014/main" id="{287E77AA-497A-448D-846C-B67CD62DA245}"/>
              </a:ext>
            </a:extLst>
          </p:cNvPr>
          <p:cNvSpPr txBox="1"/>
          <p:nvPr/>
        </p:nvSpPr>
        <p:spPr>
          <a:xfrm>
            <a:off x="6836231" y="5152269"/>
            <a:ext cx="278675" cy="215444"/>
          </a:xfrm>
          <a:prstGeom prst="rect">
            <a:avLst/>
          </a:prstGeom>
          <a:noFill/>
        </p:spPr>
        <p:txBody>
          <a:bodyPr wrap="square" rtlCol="0">
            <a:spAutoFit/>
          </a:bodyPr>
          <a:lstStyle/>
          <a:p>
            <a:r>
              <a:rPr lang="en-US" sz="800" dirty="0"/>
              <a:t>x</a:t>
            </a:r>
          </a:p>
        </p:txBody>
      </p:sp>
      <p:sp>
        <p:nvSpPr>
          <p:cNvPr id="32" name="TextBox 31">
            <a:extLst>
              <a:ext uri="{FF2B5EF4-FFF2-40B4-BE49-F238E27FC236}">
                <a16:creationId xmlns:a16="http://schemas.microsoft.com/office/drawing/2014/main" id="{C303D642-EF99-4888-9D83-3D602AEA2968}"/>
              </a:ext>
            </a:extLst>
          </p:cNvPr>
          <p:cNvSpPr txBox="1"/>
          <p:nvPr/>
        </p:nvSpPr>
        <p:spPr>
          <a:xfrm>
            <a:off x="7171512" y="5139202"/>
            <a:ext cx="278675" cy="215444"/>
          </a:xfrm>
          <a:prstGeom prst="rect">
            <a:avLst/>
          </a:prstGeom>
          <a:noFill/>
        </p:spPr>
        <p:txBody>
          <a:bodyPr wrap="square" rtlCol="0">
            <a:spAutoFit/>
          </a:bodyPr>
          <a:lstStyle/>
          <a:p>
            <a:r>
              <a:rPr lang="en-US" sz="800" dirty="0"/>
              <a:t>x</a:t>
            </a:r>
          </a:p>
        </p:txBody>
      </p:sp>
      <p:sp>
        <p:nvSpPr>
          <p:cNvPr id="33" name="TextBox 32">
            <a:extLst>
              <a:ext uri="{FF2B5EF4-FFF2-40B4-BE49-F238E27FC236}">
                <a16:creationId xmlns:a16="http://schemas.microsoft.com/office/drawing/2014/main" id="{1D4FBEB3-870A-4FBB-8A9A-54FBF7760E05}"/>
              </a:ext>
            </a:extLst>
          </p:cNvPr>
          <p:cNvSpPr txBox="1"/>
          <p:nvPr/>
        </p:nvSpPr>
        <p:spPr>
          <a:xfrm>
            <a:off x="6588035" y="5156621"/>
            <a:ext cx="278675" cy="215444"/>
          </a:xfrm>
          <a:prstGeom prst="rect">
            <a:avLst/>
          </a:prstGeom>
          <a:noFill/>
        </p:spPr>
        <p:txBody>
          <a:bodyPr wrap="square" rtlCol="0">
            <a:spAutoFit/>
          </a:bodyPr>
          <a:lstStyle/>
          <a:p>
            <a:r>
              <a:rPr lang="en-US" sz="800" dirty="0"/>
              <a:t>x</a:t>
            </a:r>
          </a:p>
        </p:txBody>
      </p:sp>
      <p:sp>
        <p:nvSpPr>
          <p:cNvPr id="35" name="TextBox 34">
            <a:extLst>
              <a:ext uri="{FF2B5EF4-FFF2-40B4-BE49-F238E27FC236}">
                <a16:creationId xmlns:a16="http://schemas.microsoft.com/office/drawing/2014/main" id="{5D8FCF58-1736-442F-84FA-80ECC6745ED1}"/>
              </a:ext>
            </a:extLst>
          </p:cNvPr>
          <p:cNvSpPr txBox="1"/>
          <p:nvPr/>
        </p:nvSpPr>
        <p:spPr>
          <a:xfrm>
            <a:off x="6331129" y="5117433"/>
            <a:ext cx="278675" cy="215444"/>
          </a:xfrm>
          <a:prstGeom prst="rect">
            <a:avLst/>
          </a:prstGeom>
          <a:noFill/>
        </p:spPr>
        <p:txBody>
          <a:bodyPr wrap="square" rtlCol="0">
            <a:spAutoFit/>
          </a:bodyPr>
          <a:lstStyle/>
          <a:p>
            <a:r>
              <a:rPr lang="en-US" sz="800" dirty="0"/>
              <a:t>x</a:t>
            </a:r>
          </a:p>
        </p:txBody>
      </p:sp>
      <p:sp>
        <p:nvSpPr>
          <p:cNvPr id="36" name="TextBox 35">
            <a:extLst>
              <a:ext uri="{FF2B5EF4-FFF2-40B4-BE49-F238E27FC236}">
                <a16:creationId xmlns:a16="http://schemas.microsoft.com/office/drawing/2014/main" id="{AD3D446E-9C16-4B99-B5F7-299EB5FCE05B}"/>
              </a:ext>
            </a:extLst>
          </p:cNvPr>
          <p:cNvSpPr txBox="1"/>
          <p:nvPr/>
        </p:nvSpPr>
        <p:spPr>
          <a:xfrm>
            <a:off x="6021976" y="5139203"/>
            <a:ext cx="278675" cy="215444"/>
          </a:xfrm>
          <a:prstGeom prst="rect">
            <a:avLst/>
          </a:prstGeom>
          <a:noFill/>
        </p:spPr>
        <p:txBody>
          <a:bodyPr wrap="square" rtlCol="0">
            <a:spAutoFit/>
          </a:bodyPr>
          <a:lstStyle/>
          <a:p>
            <a:r>
              <a:rPr lang="en-US" sz="800" dirty="0"/>
              <a:t>x</a:t>
            </a:r>
          </a:p>
        </p:txBody>
      </p:sp>
      <p:sp>
        <p:nvSpPr>
          <p:cNvPr id="37" name="TextBox 36">
            <a:extLst>
              <a:ext uri="{FF2B5EF4-FFF2-40B4-BE49-F238E27FC236}">
                <a16:creationId xmlns:a16="http://schemas.microsoft.com/office/drawing/2014/main" id="{412C7184-C7E4-40D9-925F-23FBEBD84819}"/>
              </a:ext>
            </a:extLst>
          </p:cNvPr>
          <p:cNvSpPr txBox="1"/>
          <p:nvPr/>
        </p:nvSpPr>
        <p:spPr>
          <a:xfrm>
            <a:off x="8425541" y="5590795"/>
            <a:ext cx="278675" cy="215444"/>
          </a:xfrm>
          <a:prstGeom prst="rect">
            <a:avLst/>
          </a:prstGeom>
          <a:noFill/>
        </p:spPr>
        <p:txBody>
          <a:bodyPr wrap="square" rtlCol="0">
            <a:spAutoFit/>
          </a:bodyPr>
          <a:lstStyle/>
          <a:p>
            <a:r>
              <a:rPr lang="en-US" sz="800" dirty="0"/>
              <a:t>x</a:t>
            </a:r>
          </a:p>
        </p:txBody>
      </p:sp>
      <p:sp>
        <p:nvSpPr>
          <p:cNvPr id="38" name="TextBox 37">
            <a:extLst>
              <a:ext uri="{FF2B5EF4-FFF2-40B4-BE49-F238E27FC236}">
                <a16:creationId xmlns:a16="http://schemas.microsoft.com/office/drawing/2014/main" id="{70B8F65C-DA82-4D5F-A08A-34023024C3A4}"/>
              </a:ext>
            </a:extLst>
          </p:cNvPr>
          <p:cNvSpPr txBox="1"/>
          <p:nvPr/>
        </p:nvSpPr>
        <p:spPr>
          <a:xfrm>
            <a:off x="8752116" y="5603855"/>
            <a:ext cx="278675" cy="215444"/>
          </a:xfrm>
          <a:prstGeom prst="rect">
            <a:avLst/>
          </a:prstGeom>
          <a:noFill/>
        </p:spPr>
        <p:txBody>
          <a:bodyPr wrap="square" rtlCol="0">
            <a:spAutoFit/>
          </a:bodyPr>
          <a:lstStyle/>
          <a:p>
            <a:r>
              <a:rPr lang="en-US" sz="800" dirty="0"/>
              <a:t>x</a:t>
            </a:r>
          </a:p>
        </p:txBody>
      </p:sp>
      <p:sp>
        <p:nvSpPr>
          <p:cNvPr id="39" name="TextBox 38">
            <a:extLst>
              <a:ext uri="{FF2B5EF4-FFF2-40B4-BE49-F238E27FC236}">
                <a16:creationId xmlns:a16="http://schemas.microsoft.com/office/drawing/2014/main" id="{9CBAB07D-9633-463F-9A2A-CCB5D5589267}"/>
              </a:ext>
            </a:extLst>
          </p:cNvPr>
          <p:cNvSpPr txBox="1"/>
          <p:nvPr/>
        </p:nvSpPr>
        <p:spPr>
          <a:xfrm>
            <a:off x="9117871" y="5403555"/>
            <a:ext cx="278675" cy="215444"/>
          </a:xfrm>
          <a:prstGeom prst="rect">
            <a:avLst/>
          </a:prstGeom>
          <a:noFill/>
        </p:spPr>
        <p:txBody>
          <a:bodyPr wrap="square" rtlCol="0">
            <a:spAutoFit/>
          </a:bodyPr>
          <a:lstStyle/>
          <a:p>
            <a:r>
              <a:rPr lang="en-US" sz="800" dirty="0"/>
              <a:t>x</a:t>
            </a:r>
          </a:p>
        </p:txBody>
      </p:sp>
      <p:sp>
        <p:nvSpPr>
          <p:cNvPr id="40" name="TextBox 39">
            <a:extLst>
              <a:ext uri="{FF2B5EF4-FFF2-40B4-BE49-F238E27FC236}">
                <a16:creationId xmlns:a16="http://schemas.microsoft.com/office/drawing/2014/main" id="{95562D32-92F1-4EA0-AB04-0BFCFB650FC9}"/>
              </a:ext>
            </a:extLst>
          </p:cNvPr>
          <p:cNvSpPr txBox="1"/>
          <p:nvPr/>
        </p:nvSpPr>
        <p:spPr>
          <a:xfrm>
            <a:off x="8747761" y="5416616"/>
            <a:ext cx="278675" cy="215444"/>
          </a:xfrm>
          <a:prstGeom prst="rect">
            <a:avLst/>
          </a:prstGeom>
          <a:noFill/>
        </p:spPr>
        <p:txBody>
          <a:bodyPr wrap="square" rtlCol="0">
            <a:spAutoFit/>
          </a:bodyPr>
          <a:lstStyle/>
          <a:p>
            <a:r>
              <a:rPr lang="en-US" sz="800" dirty="0"/>
              <a:t>x</a:t>
            </a:r>
          </a:p>
        </p:txBody>
      </p:sp>
      <p:sp>
        <p:nvSpPr>
          <p:cNvPr id="41" name="TextBox 40">
            <a:extLst>
              <a:ext uri="{FF2B5EF4-FFF2-40B4-BE49-F238E27FC236}">
                <a16:creationId xmlns:a16="http://schemas.microsoft.com/office/drawing/2014/main" id="{AB8DC628-32F6-40B7-BEBB-D43E262C83E7}"/>
              </a:ext>
            </a:extLst>
          </p:cNvPr>
          <p:cNvSpPr txBox="1"/>
          <p:nvPr/>
        </p:nvSpPr>
        <p:spPr>
          <a:xfrm>
            <a:off x="8368942" y="5412258"/>
            <a:ext cx="278675" cy="215444"/>
          </a:xfrm>
          <a:prstGeom prst="rect">
            <a:avLst/>
          </a:prstGeom>
          <a:noFill/>
        </p:spPr>
        <p:txBody>
          <a:bodyPr wrap="square" rtlCol="0">
            <a:spAutoFit/>
          </a:bodyPr>
          <a:lstStyle/>
          <a:p>
            <a:r>
              <a:rPr lang="en-US" sz="800" dirty="0"/>
              <a:t>x</a:t>
            </a:r>
          </a:p>
        </p:txBody>
      </p:sp>
      <p:sp>
        <p:nvSpPr>
          <p:cNvPr id="42" name="TextBox 41">
            <a:extLst>
              <a:ext uri="{FF2B5EF4-FFF2-40B4-BE49-F238E27FC236}">
                <a16:creationId xmlns:a16="http://schemas.microsoft.com/office/drawing/2014/main" id="{7B680C6E-8E1B-4B1A-99C6-037D1C00E7F4}"/>
              </a:ext>
            </a:extLst>
          </p:cNvPr>
          <p:cNvSpPr txBox="1"/>
          <p:nvPr/>
        </p:nvSpPr>
        <p:spPr>
          <a:xfrm>
            <a:off x="8094619" y="5399197"/>
            <a:ext cx="278675" cy="215444"/>
          </a:xfrm>
          <a:prstGeom prst="rect">
            <a:avLst/>
          </a:prstGeom>
          <a:noFill/>
        </p:spPr>
        <p:txBody>
          <a:bodyPr wrap="square" rtlCol="0">
            <a:spAutoFit/>
          </a:bodyPr>
          <a:lstStyle/>
          <a:p>
            <a:r>
              <a:rPr lang="en-US" sz="800" dirty="0"/>
              <a:t>x</a:t>
            </a:r>
          </a:p>
        </p:txBody>
      </p:sp>
      <p:sp>
        <p:nvSpPr>
          <p:cNvPr id="43" name="TextBox 42">
            <a:extLst>
              <a:ext uri="{FF2B5EF4-FFF2-40B4-BE49-F238E27FC236}">
                <a16:creationId xmlns:a16="http://schemas.microsoft.com/office/drawing/2014/main" id="{5C782920-3093-477A-AA0C-3E927903EBAB}"/>
              </a:ext>
            </a:extLst>
          </p:cNvPr>
          <p:cNvSpPr txBox="1"/>
          <p:nvPr/>
        </p:nvSpPr>
        <p:spPr>
          <a:xfrm>
            <a:off x="7794172" y="5351298"/>
            <a:ext cx="278675" cy="215444"/>
          </a:xfrm>
          <a:prstGeom prst="rect">
            <a:avLst/>
          </a:prstGeom>
          <a:noFill/>
        </p:spPr>
        <p:txBody>
          <a:bodyPr wrap="square" rtlCol="0">
            <a:spAutoFit/>
          </a:bodyPr>
          <a:lstStyle/>
          <a:p>
            <a:r>
              <a:rPr lang="en-US" sz="800" dirty="0"/>
              <a:t>x</a:t>
            </a:r>
          </a:p>
        </p:txBody>
      </p:sp>
      <p:sp>
        <p:nvSpPr>
          <p:cNvPr id="44" name="TextBox 43">
            <a:extLst>
              <a:ext uri="{FF2B5EF4-FFF2-40B4-BE49-F238E27FC236}">
                <a16:creationId xmlns:a16="http://schemas.microsoft.com/office/drawing/2014/main" id="{F38C7968-D584-4EE4-B24B-1E492B20E496}"/>
              </a:ext>
            </a:extLst>
          </p:cNvPr>
          <p:cNvSpPr txBox="1"/>
          <p:nvPr/>
        </p:nvSpPr>
        <p:spPr>
          <a:xfrm>
            <a:off x="7493725" y="5416608"/>
            <a:ext cx="278675" cy="215444"/>
          </a:xfrm>
          <a:prstGeom prst="rect">
            <a:avLst/>
          </a:prstGeom>
          <a:noFill/>
        </p:spPr>
        <p:txBody>
          <a:bodyPr wrap="square" rtlCol="0">
            <a:spAutoFit/>
          </a:bodyPr>
          <a:lstStyle/>
          <a:p>
            <a:r>
              <a:rPr lang="en-US" sz="800" dirty="0"/>
              <a:t>x</a:t>
            </a:r>
          </a:p>
        </p:txBody>
      </p:sp>
      <p:sp>
        <p:nvSpPr>
          <p:cNvPr id="45" name="TextBox 44">
            <a:extLst>
              <a:ext uri="{FF2B5EF4-FFF2-40B4-BE49-F238E27FC236}">
                <a16:creationId xmlns:a16="http://schemas.microsoft.com/office/drawing/2014/main" id="{EEBE86CB-D4B8-4C25-AD0B-7AC18DDFF9B4}"/>
              </a:ext>
            </a:extLst>
          </p:cNvPr>
          <p:cNvSpPr txBox="1"/>
          <p:nvPr/>
        </p:nvSpPr>
        <p:spPr>
          <a:xfrm>
            <a:off x="7141027" y="5403541"/>
            <a:ext cx="278675" cy="215444"/>
          </a:xfrm>
          <a:prstGeom prst="rect">
            <a:avLst/>
          </a:prstGeom>
          <a:noFill/>
        </p:spPr>
        <p:txBody>
          <a:bodyPr wrap="square" rtlCol="0">
            <a:spAutoFit/>
          </a:bodyPr>
          <a:lstStyle/>
          <a:p>
            <a:r>
              <a:rPr lang="en-US" sz="800" dirty="0"/>
              <a:t>x</a:t>
            </a:r>
          </a:p>
        </p:txBody>
      </p:sp>
      <p:sp>
        <p:nvSpPr>
          <p:cNvPr id="46" name="TextBox 45">
            <a:extLst>
              <a:ext uri="{FF2B5EF4-FFF2-40B4-BE49-F238E27FC236}">
                <a16:creationId xmlns:a16="http://schemas.microsoft.com/office/drawing/2014/main" id="{0074389F-514E-496A-920C-8EEBCDA8AAA2}"/>
              </a:ext>
            </a:extLst>
          </p:cNvPr>
          <p:cNvSpPr txBox="1"/>
          <p:nvPr/>
        </p:nvSpPr>
        <p:spPr>
          <a:xfrm>
            <a:off x="6875413" y="5416602"/>
            <a:ext cx="278675" cy="215444"/>
          </a:xfrm>
          <a:prstGeom prst="rect">
            <a:avLst/>
          </a:prstGeom>
          <a:noFill/>
        </p:spPr>
        <p:txBody>
          <a:bodyPr wrap="square" rtlCol="0">
            <a:spAutoFit/>
          </a:bodyPr>
          <a:lstStyle/>
          <a:p>
            <a:r>
              <a:rPr lang="en-US" sz="800" dirty="0"/>
              <a:t>x</a:t>
            </a:r>
          </a:p>
        </p:txBody>
      </p:sp>
      <p:sp>
        <p:nvSpPr>
          <p:cNvPr id="47" name="TextBox 46">
            <a:extLst>
              <a:ext uri="{FF2B5EF4-FFF2-40B4-BE49-F238E27FC236}">
                <a16:creationId xmlns:a16="http://schemas.microsoft.com/office/drawing/2014/main" id="{3168212C-9594-47BA-A126-A32137AD29C9}"/>
              </a:ext>
            </a:extLst>
          </p:cNvPr>
          <p:cNvSpPr txBox="1"/>
          <p:nvPr/>
        </p:nvSpPr>
        <p:spPr>
          <a:xfrm>
            <a:off x="6574966" y="5429663"/>
            <a:ext cx="278675" cy="215444"/>
          </a:xfrm>
          <a:prstGeom prst="rect">
            <a:avLst/>
          </a:prstGeom>
          <a:noFill/>
        </p:spPr>
        <p:txBody>
          <a:bodyPr wrap="square" rtlCol="0">
            <a:spAutoFit/>
          </a:bodyPr>
          <a:lstStyle/>
          <a:p>
            <a:r>
              <a:rPr lang="en-US" sz="800" dirty="0"/>
              <a:t>x</a:t>
            </a:r>
          </a:p>
        </p:txBody>
      </p:sp>
      <p:sp>
        <p:nvSpPr>
          <p:cNvPr id="48" name="TextBox 47">
            <a:extLst>
              <a:ext uri="{FF2B5EF4-FFF2-40B4-BE49-F238E27FC236}">
                <a16:creationId xmlns:a16="http://schemas.microsoft.com/office/drawing/2014/main" id="{CF754612-60E2-4D63-92F0-AA7CCA52A459}"/>
              </a:ext>
            </a:extLst>
          </p:cNvPr>
          <p:cNvSpPr txBox="1"/>
          <p:nvPr/>
        </p:nvSpPr>
        <p:spPr>
          <a:xfrm>
            <a:off x="6300648" y="5381768"/>
            <a:ext cx="278675" cy="215444"/>
          </a:xfrm>
          <a:prstGeom prst="rect">
            <a:avLst/>
          </a:prstGeom>
          <a:noFill/>
        </p:spPr>
        <p:txBody>
          <a:bodyPr wrap="square" rtlCol="0">
            <a:spAutoFit/>
          </a:bodyPr>
          <a:lstStyle/>
          <a:p>
            <a:r>
              <a:rPr lang="en-US" sz="800" dirty="0"/>
              <a:t>x</a:t>
            </a:r>
          </a:p>
        </p:txBody>
      </p:sp>
      <p:sp>
        <p:nvSpPr>
          <p:cNvPr id="49" name="TextBox 48">
            <a:extLst>
              <a:ext uri="{FF2B5EF4-FFF2-40B4-BE49-F238E27FC236}">
                <a16:creationId xmlns:a16="http://schemas.microsoft.com/office/drawing/2014/main" id="{2DB6C554-11A7-4980-8DED-E1050651F16E}"/>
              </a:ext>
            </a:extLst>
          </p:cNvPr>
          <p:cNvSpPr txBox="1"/>
          <p:nvPr/>
        </p:nvSpPr>
        <p:spPr>
          <a:xfrm>
            <a:off x="6061159" y="5403536"/>
            <a:ext cx="278675" cy="215444"/>
          </a:xfrm>
          <a:prstGeom prst="rect">
            <a:avLst/>
          </a:prstGeom>
          <a:noFill/>
        </p:spPr>
        <p:txBody>
          <a:bodyPr wrap="square" rtlCol="0">
            <a:spAutoFit/>
          </a:bodyPr>
          <a:lstStyle/>
          <a:p>
            <a:r>
              <a:rPr lang="en-US" sz="800" dirty="0"/>
              <a:t>x</a:t>
            </a:r>
          </a:p>
        </p:txBody>
      </p:sp>
      <p:sp>
        <p:nvSpPr>
          <p:cNvPr id="50" name="TextBox 49">
            <a:extLst>
              <a:ext uri="{FF2B5EF4-FFF2-40B4-BE49-F238E27FC236}">
                <a16:creationId xmlns:a16="http://schemas.microsoft.com/office/drawing/2014/main" id="{F78CB162-6545-4200-BED3-A114F126F547}"/>
              </a:ext>
            </a:extLst>
          </p:cNvPr>
          <p:cNvSpPr txBox="1"/>
          <p:nvPr/>
        </p:nvSpPr>
        <p:spPr>
          <a:xfrm>
            <a:off x="5752006" y="5381766"/>
            <a:ext cx="278675" cy="215444"/>
          </a:xfrm>
          <a:prstGeom prst="rect">
            <a:avLst/>
          </a:prstGeom>
          <a:noFill/>
        </p:spPr>
        <p:txBody>
          <a:bodyPr wrap="square" rtlCol="0">
            <a:spAutoFit/>
          </a:bodyPr>
          <a:lstStyle/>
          <a:p>
            <a:r>
              <a:rPr lang="en-US" sz="800" dirty="0"/>
              <a:t>x</a:t>
            </a:r>
          </a:p>
        </p:txBody>
      </p:sp>
      <p:sp>
        <p:nvSpPr>
          <p:cNvPr id="51" name="TextBox 50">
            <a:extLst>
              <a:ext uri="{FF2B5EF4-FFF2-40B4-BE49-F238E27FC236}">
                <a16:creationId xmlns:a16="http://schemas.microsoft.com/office/drawing/2014/main" id="{70901742-1188-4976-9B80-4E969495731B}"/>
              </a:ext>
            </a:extLst>
          </p:cNvPr>
          <p:cNvSpPr txBox="1"/>
          <p:nvPr/>
        </p:nvSpPr>
        <p:spPr>
          <a:xfrm>
            <a:off x="5425438" y="5403534"/>
            <a:ext cx="278675" cy="215444"/>
          </a:xfrm>
          <a:prstGeom prst="rect">
            <a:avLst/>
          </a:prstGeom>
          <a:noFill/>
        </p:spPr>
        <p:txBody>
          <a:bodyPr wrap="square" rtlCol="0">
            <a:spAutoFit/>
          </a:bodyPr>
          <a:lstStyle/>
          <a:p>
            <a:r>
              <a:rPr lang="en-US" sz="800" dirty="0"/>
              <a:t>x</a:t>
            </a:r>
          </a:p>
        </p:txBody>
      </p:sp>
      <p:sp>
        <p:nvSpPr>
          <p:cNvPr id="52" name="TextBox 51">
            <a:extLst>
              <a:ext uri="{FF2B5EF4-FFF2-40B4-BE49-F238E27FC236}">
                <a16:creationId xmlns:a16="http://schemas.microsoft.com/office/drawing/2014/main" id="{93056B77-8CA0-496B-AE92-64ECBE5BE353}"/>
              </a:ext>
            </a:extLst>
          </p:cNvPr>
          <p:cNvSpPr txBox="1"/>
          <p:nvPr/>
        </p:nvSpPr>
        <p:spPr>
          <a:xfrm>
            <a:off x="9157054" y="6034922"/>
            <a:ext cx="278675" cy="215444"/>
          </a:xfrm>
          <a:prstGeom prst="rect">
            <a:avLst/>
          </a:prstGeom>
          <a:noFill/>
        </p:spPr>
        <p:txBody>
          <a:bodyPr wrap="square" rtlCol="0">
            <a:spAutoFit/>
          </a:bodyPr>
          <a:lstStyle/>
          <a:p>
            <a:r>
              <a:rPr lang="en-US" sz="800" dirty="0"/>
              <a:t>x</a:t>
            </a:r>
          </a:p>
        </p:txBody>
      </p:sp>
      <p:sp>
        <p:nvSpPr>
          <p:cNvPr id="53" name="TextBox 52">
            <a:extLst>
              <a:ext uri="{FF2B5EF4-FFF2-40B4-BE49-F238E27FC236}">
                <a16:creationId xmlns:a16="http://schemas.microsoft.com/office/drawing/2014/main" id="{8526EFCC-1DE7-424D-9A11-14DD4451DC5B}"/>
              </a:ext>
            </a:extLst>
          </p:cNvPr>
          <p:cNvSpPr txBox="1"/>
          <p:nvPr/>
        </p:nvSpPr>
        <p:spPr>
          <a:xfrm>
            <a:off x="8786944" y="6047983"/>
            <a:ext cx="278675" cy="215444"/>
          </a:xfrm>
          <a:prstGeom prst="rect">
            <a:avLst/>
          </a:prstGeom>
          <a:noFill/>
        </p:spPr>
        <p:txBody>
          <a:bodyPr wrap="square" rtlCol="0">
            <a:spAutoFit/>
          </a:bodyPr>
          <a:lstStyle/>
          <a:p>
            <a:r>
              <a:rPr lang="en-US" sz="800" dirty="0"/>
              <a:t>x</a:t>
            </a:r>
          </a:p>
        </p:txBody>
      </p:sp>
      <p:sp>
        <p:nvSpPr>
          <p:cNvPr id="54" name="TextBox 53">
            <a:extLst>
              <a:ext uri="{FF2B5EF4-FFF2-40B4-BE49-F238E27FC236}">
                <a16:creationId xmlns:a16="http://schemas.microsoft.com/office/drawing/2014/main" id="{72D7F335-C79E-4C58-93DE-730F61B3F686}"/>
              </a:ext>
            </a:extLst>
          </p:cNvPr>
          <p:cNvSpPr txBox="1"/>
          <p:nvPr/>
        </p:nvSpPr>
        <p:spPr>
          <a:xfrm>
            <a:off x="8408125" y="6043625"/>
            <a:ext cx="278675" cy="215444"/>
          </a:xfrm>
          <a:prstGeom prst="rect">
            <a:avLst/>
          </a:prstGeom>
          <a:noFill/>
        </p:spPr>
        <p:txBody>
          <a:bodyPr wrap="square" rtlCol="0">
            <a:spAutoFit/>
          </a:bodyPr>
          <a:lstStyle/>
          <a:p>
            <a:r>
              <a:rPr lang="en-US" sz="800" dirty="0"/>
              <a:t>x</a:t>
            </a:r>
          </a:p>
        </p:txBody>
      </p:sp>
      <p:sp>
        <p:nvSpPr>
          <p:cNvPr id="55" name="TextBox 54">
            <a:extLst>
              <a:ext uri="{FF2B5EF4-FFF2-40B4-BE49-F238E27FC236}">
                <a16:creationId xmlns:a16="http://schemas.microsoft.com/office/drawing/2014/main" id="{63FE370D-969B-49FD-A66F-BD3AF852C9DD}"/>
              </a:ext>
            </a:extLst>
          </p:cNvPr>
          <p:cNvSpPr txBox="1"/>
          <p:nvPr/>
        </p:nvSpPr>
        <p:spPr>
          <a:xfrm>
            <a:off x="8133802" y="6030564"/>
            <a:ext cx="278675" cy="215444"/>
          </a:xfrm>
          <a:prstGeom prst="rect">
            <a:avLst/>
          </a:prstGeom>
          <a:noFill/>
        </p:spPr>
        <p:txBody>
          <a:bodyPr wrap="square" rtlCol="0">
            <a:spAutoFit/>
          </a:bodyPr>
          <a:lstStyle/>
          <a:p>
            <a:r>
              <a:rPr lang="en-US" sz="800" dirty="0"/>
              <a:t>x</a:t>
            </a:r>
          </a:p>
        </p:txBody>
      </p:sp>
      <p:sp>
        <p:nvSpPr>
          <p:cNvPr id="56" name="TextBox 55">
            <a:extLst>
              <a:ext uri="{FF2B5EF4-FFF2-40B4-BE49-F238E27FC236}">
                <a16:creationId xmlns:a16="http://schemas.microsoft.com/office/drawing/2014/main" id="{88446AF1-594A-4766-A76D-4AB76D854DB3}"/>
              </a:ext>
            </a:extLst>
          </p:cNvPr>
          <p:cNvSpPr txBox="1"/>
          <p:nvPr/>
        </p:nvSpPr>
        <p:spPr>
          <a:xfrm>
            <a:off x="7833355" y="5982665"/>
            <a:ext cx="278675" cy="215444"/>
          </a:xfrm>
          <a:prstGeom prst="rect">
            <a:avLst/>
          </a:prstGeom>
          <a:noFill/>
        </p:spPr>
        <p:txBody>
          <a:bodyPr wrap="square" rtlCol="0">
            <a:spAutoFit/>
          </a:bodyPr>
          <a:lstStyle/>
          <a:p>
            <a:r>
              <a:rPr lang="en-US" sz="800" dirty="0"/>
              <a:t>x</a:t>
            </a:r>
          </a:p>
        </p:txBody>
      </p:sp>
      <p:sp>
        <p:nvSpPr>
          <p:cNvPr id="57" name="TextBox 56">
            <a:extLst>
              <a:ext uri="{FF2B5EF4-FFF2-40B4-BE49-F238E27FC236}">
                <a16:creationId xmlns:a16="http://schemas.microsoft.com/office/drawing/2014/main" id="{104A6CE4-4CBF-405D-873B-4218468A4379}"/>
              </a:ext>
            </a:extLst>
          </p:cNvPr>
          <p:cNvSpPr txBox="1"/>
          <p:nvPr/>
        </p:nvSpPr>
        <p:spPr>
          <a:xfrm>
            <a:off x="7532908" y="6047975"/>
            <a:ext cx="278675" cy="215444"/>
          </a:xfrm>
          <a:prstGeom prst="rect">
            <a:avLst/>
          </a:prstGeom>
          <a:noFill/>
        </p:spPr>
        <p:txBody>
          <a:bodyPr wrap="square" rtlCol="0">
            <a:spAutoFit/>
          </a:bodyPr>
          <a:lstStyle/>
          <a:p>
            <a:r>
              <a:rPr lang="en-US" sz="800" dirty="0"/>
              <a:t>x</a:t>
            </a:r>
          </a:p>
        </p:txBody>
      </p:sp>
      <p:sp>
        <p:nvSpPr>
          <p:cNvPr id="58" name="TextBox 57">
            <a:extLst>
              <a:ext uri="{FF2B5EF4-FFF2-40B4-BE49-F238E27FC236}">
                <a16:creationId xmlns:a16="http://schemas.microsoft.com/office/drawing/2014/main" id="{99F20585-7C9D-4BAA-8C8C-D8D1DF4C8CBB}"/>
              </a:ext>
            </a:extLst>
          </p:cNvPr>
          <p:cNvSpPr txBox="1"/>
          <p:nvPr/>
        </p:nvSpPr>
        <p:spPr>
          <a:xfrm>
            <a:off x="7180210" y="6034908"/>
            <a:ext cx="278675" cy="215444"/>
          </a:xfrm>
          <a:prstGeom prst="rect">
            <a:avLst/>
          </a:prstGeom>
          <a:noFill/>
        </p:spPr>
        <p:txBody>
          <a:bodyPr wrap="square" rtlCol="0">
            <a:spAutoFit/>
          </a:bodyPr>
          <a:lstStyle/>
          <a:p>
            <a:r>
              <a:rPr lang="en-US" sz="800" dirty="0"/>
              <a:t>x</a:t>
            </a:r>
          </a:p>
        </p:txBody>
      </p:sp>
      <p:sp>
        <p:nvSpPr>
          <p:cNvPr id="59" name="TextBox 58">
            <a:extLst>
              <a:ext uri="{FF2B5EF4-FFF2-40B4-BE49-F238E27FC236}">
                <a16:creationId xmlns:a16="http://schemas.microsoft.com/office/drawing/2014/main" id="{EA9D341B-BFAB-4CE1-8172-1091325C3731}"/>
              </a:ext>
            </a:extLst>
          </p:cNvPr>
          <p:cNvSpPr txBox="1"/>
          <p:nvPr/>
        </p:nvSpPr>
        <p:spPr>
          <a:xfrm>
            <a:off x="6914596" y="6047969"/>
            <a:ext cx="278675" cy="215444"/>
          </a:xfrm>
          <a:prstGeom prst="rect">
            <a:avLst/>
          </a:prstGeom>
          <a:noFill/>
        </p:spPr>
        <p:txBody>
          <a:bodyPr wrap="square" rtlCol="0">
            <a:spAutoFit/>
          </a:bodyPr>
          <a:lstStyle/>
          <a:p>
            <a:r>
              <a:rPr lang="en-US" sz="800" dirty="0"/>
              <a:t>x</a:t>
            </a:r>
          </a:p>
        </p:txBody>
      </p:sp>
      <p:sp>
        <p:nvSpPr>
          <p:cNvPr id="60" name="TextBox 59">
            <a:extLst>
              <a:ext uri="{FF2B5EF4-FFF2-40B4-BE49-F238E27FC236}">
                <a16:creationId xmlns:a16="http://schemas.microsoft.com/office/drawing/2014/main" id="{9048B1DD-E377-45D4-BC2E-D4CF36A66B5F}"/>
              </a:ext>
            </a:extLst>
          </p:cNvPr>
          <p:cNvSpPr txBox="1"/>
          <p:nvPr/>
        </p:nvSpPr>
        <p:spPr>
          <a:xfrm>
            <a:off x="6614149" y="6061030"/>
            <a:ext cx="278675" cy="215444"/>
          </a:xfrm>
          <a:prstGeom prst="rect">
            <a:avLst/>
          </a:prstGeom>
          <a:noFill/>
        </p:spPr>
        <p:txBody>
          <a:bodyPr wrap="square" rtlCol="0">
            <a:spAutoFit/>
          </a:bodyPr>
          <a:lstStyle/>
          <a:p>
            <a:r>
              <a:rPr lang="en-US" sz="800" dirty="0"/>
              <a:t>x</a:t>
            </a:r>
          </a:p>
        </p:txBody>
      </p:sp>
      <p:sp>
        <p:nvSpPr>
          <p:cNvPr id="61" name="TextBox 60">
            <a:extLst>
              <a:ext uri="{FF2B5EF4-FFF2-40B4-BE49-F238E27FC236}">
                <a16:creationId xmlns:a16="http://schemas.microsoft.com/office/drawing/2014/main" id="{3BFE17FC-5C15-496E-8944-42E7322340E9}"/>
              </a:ext>
            </a:extLst>
          </p:cNvPr>
          <p:cNvSpPr txBox="1"/>
          <p:nvPr/>
        </p:nvSpPr>
        <p:spPr>
          <a:xfrm>
            <a:off x="6339831" y="6013135"/>
            <a:ext cx="278675" cy="215444"/>
          </a:xfrm>
          <a:prstGeom prst="rect">
            <a:avLst/>
          </a:prstGeom>
          <a:noFill/>
        </p:spPr>
        <p:txBody>
          <a:bodyPr wrap="square" rtlCol="0">
            <a:spAutoFit/>
          </a:bodyPr>
          <a:lstStyle/>
          <a:p>
            <a:r>
              <a:rPr lang="en-US" sz="800" dirty="0"/>
              <a:t>x</a:t>
            </a:r>
          </a:p>
        </p:txBody>
      </p:sp>
      <p:sp>
        <p:nvSpPr>
          <p:cNvPr id="65" name="TextBox 64">
            <a:extLst>
              <a:ext uri="{FF2B5EF4-FFF2-40B4-BE49-F238E27FC236}">
                <a16:creationId xmlns:a16="http://schemas.microsoft.com/office/drawing/2014/main" id="{3F333287-37B7-463D-934C-E85E1D6CB2EF}"/>
              </a:ext>
            </a:extLst>
          </p:cNvPr>
          <p:cNvSpPr txBox="1"/>
          <p:nvPr/>
        </p:nvSpPr>
        <p:spPr>
          <a:xfrm>
            <a:off x="9161401" y="6291822"/>
            <a:ext cx="278675" cy="215444"/>
          </a:xfrm>
          <a:prstGeom prst="rect">
            <a:avLst/>
          </a:prstGeom>
          <a:noFill/>
        </p:spPr>
        <p:txBody>
          <a:bodyPr wrap="square" rtlCol="0">
            <a:spAutoFit/>
          </a:bodyPr>
          <a:lstStyle/>
          <a:p>
            <a:r>
              <a:rPr lang="en-US" sz="800" dirty="0"/>
              <a:t>x</a:t>
            </a:r>
          </a:p>
        </p:txBody>
      </p:sp>
      <p:sp>
        <p:nvSpPr>
          <p:cNvPr id="66" name="TextBox 65">
            <a:extLst>
              <a:ext uri="{FF2B5EF4-FFF2-40B4-BE49-F238E27FC236}">
                <a16:creationId xmlns:a16="http://schemas.microsoft.com/office/drawing/2014/main" id="{E59EBA1C-2E52-4D5D-BA9C-46B4D0B7F292}"/>
              </a:ext>
            </a:extLst>
          </p:cNvPr>
          <p:cNvSpPr txBox="1"/>
          <p:nvPr/>
        </p:nvSpPr>
        <p:spPr>
          <a:xfrm>
            <a:off x="8791291" y="6304883"/>
            <a:ext cx="278675" cy="215444"/>
          </a:xfrm>
          <a:prstGeom prst="rect">
            <a:avLst/>
          </a:prstGeom>
          <a:noFill/>
        </p:spPr>
        <p:txBody>
          <a:bodyPr wrap="square" rtlCol="0">
            <a:spAutoFit/>
          </a:bodyPr>
          <a:lstStyle/>
          <a:p>
            <a:r>
              <a:rPr lang="en-US" sz="800" dirty="0"/>
              <a:t>x</a:t>
            </a:r>
          </a:p>
        </p:txBody>
      </p:sp>
      <p:sp>
        <p:nvSpPr>
          <p:cNvPr id="67" name="TextBox 66">
            <a:extLst>
              <a:ext uri="{FF2B5EF4-FFF2-40B4-BE49-F238E27FC236}">
                <a16:creationId xmlns:a16="http://schemas.microsoft.com/office/drawing/2014/main" id="{2FCA0DD2-1197-4003-8C72-01A6100402B5}"/>
              </a:ext>
            </a:extLst>
          </p:cNvPr>
          <p:cNvSpPr txBox="1"/>
          <p:nvPr/>
        </p:nvSpPr>
        <p:spPr>
          <a:xfrm>
            <a:off x="8412472" y="6300525"/>
            <a:ext cx="278675" cy="215444"/>
          </a:xfrm>
          <a:prstGeom prst="rect">
            <a:avLst/>
          </a:prstGeom>
          <a:noFill/>
        </p:spPr>
        <p:txBody>
          <a:bodyPr wrap="square" rtlCol="0">
            <a:spAutoFit/>
          </a:bodyPr>
          <a:lstStyle/>
          <a:p>
            <a:r>
              <a:rPr lang="en-US" sz="800" dirty="0"/>
              <a:t>x</a:t>
            </a:r>
          </a:p>
        </p:txBody>
      </p:sp>
      <p:sp>
        <p:nvSpPr>
          <p:cNvPr id="68" name="TextBox 67">
            <a:extLst>
              <a:ext uri="{FF2B5EF4-FFF2-40B4-BE49-F238E27FC236}">
                <a16:creationId xmlns:a16="http://schemas.microsoft.com/office/drawing/2014/main" id="{C65D94C4-CC25-4BF6-8966-8DBD5558E8BE}"/>
              </a:ext>
            </a:extLst>
          </p:cNvPr>
          <p:cNvSpPr txBox="1"/>
          <p:nvPr/>
        </p:nvSpPr>
        <p:spPr>
          <a:xfrm>
            <a:off x="8138149" y="6287464"/>
            <a:ext cx="278675" cy="215444"/>
          </a:xfrm>
          <a:prstGeom prst="rect">
            <a:avLst/>
          </a:prstGeom>
          <a:noFill/>
        </p:spPr>
        <p:txBody>
          <a:bodyPr wrap="square" rtlCol="0">
            <a:spAutoFit/>
          </a:bodyPr>
          <a:lstStyle/>
          <a:p>
            <a:r>
              <a:rPr lang="en-US" sz="800" dirty="0"/>
              <a:t>x</a:t>
            </a:r>
          </a:p>
        </p:txBody>
      </p:sp>
      <p:sp>
        <p:nvSpPr>
          <p:cNvPr id="69" name="TextBox 68">
            <a:extLst>
              <a:ext uri="{FF2B5EF4-FFF2-40B4-BE49-F238E27FC236}">
                <a16:creationId xmlns:a16="http://schemas.microsoft.com/office/drawing/2014/main" id="{DCE9E4FF-4469-41AF-A9C6-AB13C11EF1C6}"/>
              </a:ext>
            </a:extLst>
          </p:cNvPr>
          <p:cNvSpPr txBox="1"/>
          <p:nvPr/>
        </p:nvSpPr>
        <p:spPr>
          <a:xfrm>
            <a:off x="7837702" y="6239565"/>
            <a:ext cx="278675" cy="215444"/>
          </a:xfrm>
          <a:prstGeom prst="rect">
            <a:avLst/>
          </a:prstGeom>
          <a:noFill/>
        </p:spPr>
        <p:txBody>
          <a:bodyPr wrap="square" rtlCol="0">
            <a:spAutoFit/>
          </a:bodyPr>
          <a:lstStyle/>
          <a:p>
            <a:r>
              <a:rPr lang="en-US" sz="800" dirty="0"/>
              <a:t>x</a:t>
            </a:r>
          </a:p>
        </p:txBody>
      </p:sp>
      <p:sp>
        <p:nvSpPr>
          <p:cNvPr id="70" name="TextBox 69">
            <a:extLst>
              <a:ext uri="{FF2B5EF4-FFF2-40B4-BE49-F238E27FC236}">
                <a16:creationId xmlns:a16="http://schemas.microsoft.com/office/drawing/2014/main" id="{EB731091-ED15-4E0C-AF16-3AAABBDC9FDC}"/>
              </a:ext>
            </a:extLst>
          </p:cNvPr>
          <p:cNvSpPr txBox="1"/>
          <p:nvPr/>
        </p:nvSpPr>
        <p:spPr>
          <a:xfrm>
            <a:off x="7537255" y="6304875"/>
            <a:ext cx="278675" cy="215444"/>
          </a:xfrm>
          <a:prstGeom prst="rect">
            <a:avLst/>
          </a:prstGeom>
          <a:noFill/>
        </p:spPr>
        <p:txBody>
          <a:bodyPr wrap="square" rtlCol="0">
            <a:spAutoFit/>
          </a:bodyPr>
          <a:lstStyle/>
          <a:p>
            <a:r>
              <a:rPr lang="en-US" sz="800" dirty="0"/>
              <a:t>x</a:t>
            </a:r>
          </a:p>
        </p:txBody>
      </p:sp>
      <p:sp>
        <p:nvSpPr>
          <p:cNvPr id="71" name="TextBox 70">
            <a:extLst>
              <a:ext uri="{FF2B5EF4-FFF2-40B4-BE49-F238E27FC236}">
                <a16:creationId xmlns:a16="http://schemas.microsoft.com/office/drawing/2014/main" id="{32DB0A5B-7FC5-45B5-88CF-FF4789D5DE78}"/>
              </a:ext>
            </a:extLst>
          </p:cNvPr>
          <p:cNvSpPr txBox="1"/>
          <p:nvPr/>
        </p:nvSpPr>
        <p:spPr>
          <a:xfrm>
            <a:off x="7184557" y="6291808"/>
            <a:ext cx="278675" cy="215444"/>
          </a:xfrm>
          <a:prstGeom prst="rect">
            <a:avLst/>
          </a:prstGeom>
          <a:noFill/>
        </p:spPr>
        <p:txBody>
          <a:bodyPr wrap="square" rtlCol="0">
            <a:spAutoFit/>
          </a:bodyPr>
          <a:lstStyle/>
          <a:p>
            <a:r>
              <a:rPr lang="en-US" sz="800" dirty="0"/>
              <a:t>x</a:t>
            </a:r>
          </a:p>
        </p:txBody>
      </p:sp>
      <p:sp>
        <p:nvSpPr>
          <p:cNvPr id="72" name="TextBox 71">
            <a:extLst>
              <a:ext uri="{FF2B5EF4-FFF2-40B4-BE49-F238E27FC236}">
                <a16:creationId xmlns:a16="http://schemas.microsoft.com/office/drawing/2014/main" id="{E016DD10-42D6-4D8F-8BEF-C7D863760F4E}"/>
              </a:ext>
            </a:extLst>
          </p:cNvPr>
          <p:cNvSpPr txBox="1"/>
          <p:nvPr/>
        </p:nvSpPr>
        <p:spPr>
          <a:xfrm>
            <a:off x="6918943" y="6304869"/>
            <a:ext cx="278675" cy="215444"/>
          </a:xfrm>
          <a:prstGeom prst="rect">
            <a:avLst/>
          </a:prstGeom>
          <a:noFill/>
        </p:spPr>
        <p:txBody>
          <a:bodyPr wrap="square" rtlCol="0">
            <a:spAutoFit/>
          </a:bodyPr>
          <a:lstStyle/>
          <a:p>
            <a:r>
              <a:rPr lang="en-US" sz="800" dirty="0"/>
              <a:t>x</a:t>
            </a:r>
          </a:p>
        </p:txBody>
      </p:sp>
      <p:sp>
        <p:nvSpPr>
          <p:cNvPr id="73" name="TextBox 72">
            <a:extLst>
              <a:ext uri="{FF2B5EF4-FFF2-40B4-BE49-F238E27FC236}">
                <a16:creationId xmlns:a16="http://schemas.microsoft.com/office/drawing/2014/main" id="{CB4DF5C6-7296-4B67-AC74-739EDE116DBB}"/>
              </a:ext>
            </a:extLst>
          </p:cNvPr>
          <p:cNvSpPr txBox="1"/>
          <p:nvPr/>
        </p:nvSpPr>
        <p:spPr>
          <a:xfrm>
            <a:off x="6618496" y="6317930"/>
            <a:ext cx="278675" cy="215444"/>
          </a:xfrm>
          <a:prstGeom prst="rect">
            <a:avLst/>
          </a:prstGeom>
          <a:noFill/>
        </p:spPr>
        <p:txBody>
          <a:bodyPr wrap="square" rtlCol="0">
            <a:spAutoFit/>
          </a:bodyPr>
          <a:lstStyle/>
          <a:p>
            <a:r>
              <a:rPr lang="en-US" sz="800" dirty="0"/>
              <a:t>x</a:t>
            </a:r>
          </a:p>
        </p:txBody>
      </p:sp>
      <p:sp>
        <p:nvSpPr>
          <p:cNvPr id="74" name="TextBox 73">
            <a:extLst>
              <a:ext uri="{FF2B5EF4-FFF2-40B4-BE49-F238E27FC236}">
                <a16:creationId xmlns:a16="http://schemas.microsoft.com/office/drawing/2014/main" id="{C0040369-2DF8-496E-863E-50403B0D9C06}"/>
              </a:ext>
            </a:extLst>
          </p:cNvPr>
          <p:cNvSpPr txBox="1"/>
          <p:nvPr/>
        </p:nvSpPr>
        <p:spPr>
          <a:xfrm>
            <a:off x="6344178" y="6270035"/>
            <a:ext cx="278675" cy="215444"/>
          </a:xfrm>
          <a:prstGeom prst="rect">
            <a:avLst/>
          </a:prstGeom>
          <a:noFill/>
        </p:spPr>
        <p:txBody>
          <a:bodyPr wrap="square" rtlCol="0">
            <a:spAutoFit/>
          </a:bodyPr>
          <a:lstStyle/>
          <a:p>
            <a:r>
              <a:rPr lang="en-US" sz="800" dirty="0"/>
              <a:t>x</a:t>
            </a:r>
          </a:p>
        </p:txBody>
      </p:sp>
      <p:sp>
        <p:nvSpPr>
          <p:cNvPr id="78" name="TextBox 77">
            <a:extLst>
              <a:ext uri="{FF2B5EF4-FFF2-40B4-BE49-F238E27FC236}">
                <a16:creationId xmlns:a16="http://schemas.microsoft.com/office/drawing/2014/main" id="{77914DE3-6707-4739-91B6-C980A70A3B17}"/>
              </a:ext>
            </a:extLst>
          </p:cNvPr>
          <p:cNvSpPr txBox="1"/>
          <p:nvPr/>
        </p:nvSpPr>
        <p:spPr>
          <a:xfrm>
            <a:off x="9130918" y="6165548"/>
            <a:ext cx="278675" cy="215444"/>
          </a:xfrm>
          <a:prstGeom prst="rect">
            <a:avLst/>
          </a:prstGeom>
          <a:noFill/>
        </p:spPr>
        <p:txBody>
          <a:bodyPr wrap="square" rtlCol="0">
            <a:spAutoFit/>
          </a:bodyPr>
          <a:lstStyle/>
          <a:p>
            <a:r>
              <a:rPr lang="en-US" sz="800" dirty="0"/>
              <a:t>x</a:t>
            </a:r>
          </a:p>
        </p:txBody>
      </p:sp>
      <p:sp>
        <p:nvSpPr>
          <p:cNvPr id="79" name="TextBox 78">
            <a:extLst>
              <a:ext uri="{FF2B5EF4-FFF2-40B4-BE49-F238E27FC236}">
                <a16:creationId xmlns:a16="http://schemas.microsoft.com/office/drawing/2014/main" id="{F80BF419-94EC-4528-BBAB-4C4683488F38}"/>
              </a:ext>
            </a:extLst>
          </p:cNvPr>
          <p:cNvSpPr txBox="1"/>
          <p:nvPr/>
        </p:nvSpPr>
        <p:spPr>
          <a:xfrm>
            <a:off x="8760808" y="6178609"/>
            <a:ext cx="278675" cy="215444"/>
          </a:xfrm>
          <a:prstGeom prst="rect">
            <a:avLst/>
          </a:prstGeom>
          <a:noFill/>
        </p:spPr>
        <p:txBody>
          <a:bodyPr wrap="square" rtlCol="0">
            <a:spAutoFit/>
          </a:bodyPr>
          <a:lstStyle/>
          <a:p>
            <a:r>
              <a:rPr lang="en-US" sz="800" dirty="0"/>
              <a:t>x</a:t>
            </a:r>
          </a:p>
        </p:txBody>
      </p:sp>
      <p:sp>
        <p:nvSpPr>
          <p:cNvPr id="80" name="TextBox 79">
            <a:extLst>
              <a:ext uri="{FF2B5EF4-FFF2-40B4-BE49-F238E27FC236}">
                <a16:creationId xmlns:a16="http://schemas.microsoft.com/office/drawing/2014/main" id="{E27761A3-EB60-479A-87CF-22631DDFC8E1}"/>
              </a:ext>
            </a:extLst>
          </p:cNvPr>
          <p:cNvSpPr txBox="1"/>
          <p:nvPr/>
        </p:nvSpPr>
        <p:spPr>
          <a:xfrm>
            <a:off x="8381989" y="6174251"/>
            <a:ext cx="278675" cy="215444"/>
          </a:xfrm>
          <a:prstGeom prst="rect">
            <a:avLst/>
          </a:prstGeom>
          <a:noFill/>
        </p:spPr>
        <p:txBody>
          <a:bodyPr wrap="square" rtlCol="0">
            <a:spAutoFit/>
          </a:bodyPr>
          <a:lstStyle/>
          <a:p>
            <a:r>
              <a:rPr lang="en-US" sz="800" dirty="0"/>
              <a:t>x</a:t>
            </a:r>
          </a:p>
        </p:txBody>
      </p:sp>
      <p:sp>
        <p:nvSpPr>
          <p:cNvPr id="81" name="TextBox 80">
            <a:extLst>
              <a:ext uri="{FF2B5EF4-FFF2-40B4-BE49-F238E27FC236}">
                <a16:creationId xmlns:a16="http://schemas.microsoft.com/office/drawing/2014/main" id="{D1A3437F-1B32-48AE-B5FF-3A78E75FB0C0}"/>
              </a:ext>
            </a:extLst>
          </p:cNvPr>
          <p:cNvSpPr txBox="1"/>
          <p:nvPr/>
        </p:nvSpPr>
        <p:spPr>
          <a:xfrm>
            <a:off x="8107666" y="6161190"/>
            <a:ext cx="278675" cy="215444"/>
          </a:xfrm>
          <a:prstGeom prst="rect">
            <a:avLst/>
          </a:prstGeom>
          <a:noFill/>
        </p:spPr>
        <p:txBody>
          <a:bodyPr wrap="square" rtlCol="0">
            <a:spAutoFit/>
          </a:bodyPr>
          <a:lstStyle/>
          <a:p>
            <a:r>
              <a:rPr lang="en-US" sz="800" dirty="0"/>
              <a:t>x</a:t>
            </a:r>
          </a:p>
        </p:txBody>
      </p:sp>
      <p:sp>
        <p:nvSpPr>
          <p:cNvPr id="82" name="TextBox 81">
            <a:extLst>
              <a:ext uri="{FF2B5EF4-FFF2-40B4-BE49-F238E27FC236}">
                <a16:creationId xmlns:a16="http://schemas.microsoft.com/office/drawing/2014/main" id="{B5FFBF0C-B707-42D2-9BEC-E62E7AA0F3A4}"/>
              </a:ext>
            </a:extLst>
          </p:cNvPr>
          <p:cNvSpPr txBox="1"/>
          <p:nvPr/>
        </p:nvSpPr>
        <p:spPr>
          <a:xfrm>
            <a:off x="7807219" y="6113291"/>
            <a:ext cx="278675" cy="215444"/>
          </a:xfrm>
          <a:prstGeom prst="rect">
            <a:avLst/>
          </a:prstGeom>
          <a:noFill/>
        </p:spPr>
        <p:txBody>
          <a:bodyPr wrap="square" rtlCol="0">
            <a:spAutoFit/>
          </a:bodyPr>
          <a:lstStyle/>
          <a:p>
            <a:r>
              <a:rPr lang="en-US" sz="800" dirty="0"/>
              <a:t>x</a:t>
            </a:r>
          </a:p>
        </p:txBody>
      </p:sp>
      <p:sp>
        <p:nvSpPr>
          <p:cNvPr id="83" name="TextBox 82">
            <a:extLst>
              <a:ext uri="{FF2B5EF4-FFF2-40B4-BE49-F238E27FC236}">
                <a16:creationId xmlns:a16="http://schemas.microsoft.com/office/drawing/2014/main" id="{36A3136F-DD80-4EC3-B006-0DF0B09C767D}"/>
              </a:ext>
            </a:extLst>
          </p:cNvPr>
          <p:cNvSpPr txBox="1"/>
          <p:nvPr/>
        </p:nvSpPr>
        <p:spPr>
          <a:xfrm>
            <a:off x="7506772" y="6178601"/>
            <a:ext cx="278675" cy="215444"/>
          </a:xfrm>
          <a:prstGeom prst="rect">
            <a:avLst/>
          </a:prstGeom>
          <a:noFill/>
        </p:spPr>
        <p:txBody>
          <a:bodyPr wrap="square" rtlCol="0">
            <a:spAutoFit/>
          </a:bodyPr>
          <a:lstStyle/>
          <a:p>
            <a:r>
              <a:rPr lang="en-US" sz="800" dirty="0"/>
              <a:t>x</a:t>
            </a:r>
          </a:p>
        </p:txBody>
      </p:sp>
      <p:sp>
        <p:nvSpPr>
          <p:cNvPr id="84" name="TextBox 83">
            <a:extLst>
              <a:ext uri="{FF2B5EF4-FFF2-40B4-BE49-F238E27FC236}">
                <a16:creationId xmlns:a16="http://schemas.microsoft.com/office/drawing/2014/main" id="{445229AD-E33C-4A21-AA23-776560E99CB2}"/>
              </a:ext>
            </a:extLst>
          </p:cNvPr>
          <p:cNvSpPr txBox="1"/>
          <p:nvPr/>
        </p:nvSpPr>
        <p:spPr>
          <a:xfrm>
            <a:off x="7154074" y="6165534"/>
            <a:ext cx="278675" cy="215444"/>
          </a:xfrm>
          <a:prstGeom prst="rect">
            <a:avLst/>
          </a:prstGeom>
          <a:noFill/>
        </p:spPr>
        <p:txBody>
          <a:bodyPr wrap="square" rtlCol="0">
            <a:spAutoFit/>
          </a:bodyPr>
          <a:lstStyle/>
          <a:p>
            <a:r>
              <a:rPr lang="en-US" sz="800" dirty="0"/>
              <a:t>x</a:t>
            </a:r>
          </a:p>
        </p:txBody>
      </p:sp>
      <p:sp>
        <p:nvSpPr>
          <p:cNvPr id="85" name="TextBox 84">
            <a:extLst>
              <a:ext uri="{FF2B5EF4-FFF2-40B4-BE49-F238E27FC236}">
                <a16:creationId xmlns:a16="http://schemas.microsoft.com/office/drawing/2014/main" id="{F17DE6C9-2213-4A3A-A2F4-3266DEA2FA17}"/>
              </a:ext>
            </a:extLst>
          </p:cNvPr>
          <p:cNvSpPr txBox="1"/>
          <p:nvPr/>
        </p:nvSpPr>
        <p:spPr>
          <a:xfrm>
            <a:off x="6888460" y="6178595"/>
            <a:ext cx="278675" cy="215444"/>
          </a:xfrm>
          <a:prstGeom prst="rect">
            <a:avLst/>
          </a:prstGeom>
          <a:noFill/>
        </p:spPr>
        <p:txBody>
          <a:bodyPr wrap="square" rtlCol="0">
            <a:spAutoFit/>
          </a:bodyPr>
          <a:lstStyle/>
          <a:p>
            <a:r>
              <a:rPr lang="en-US" sz="800" dirty="0"/>
              <a:t>x</a:t>
            </a:r>
          </a:p>
        </p:txBody>
      </p:sp>
      <p:sp>
        <p:nvSpPr>
          <p:cNvPr id="86" name="TextBox 85">
            <a:extLst>
              <a:ext uri="{FF2B5EF4-FFF2-40B4-BE49-F238E27FC236}">
                <a16:creationId xmlns:a16="http://schemas.microsoft.com/office/drawing/2014/main" id="{C1DC4414-DEBE-4F34-AD13-047CFCEE8F16}"/>
              </a:ext>
            </a:extLst>
          </p:cNvPr>
          <p:cNvSpPr txBox="1"/>
          <p:nvPr/>
        </p:nvSpPr>
        <p:spPr>
          <a:xfrm>
            <a:off x="6588013" y="6191656"/>
            <a:ext cx="278675" cy="215444"/>
          </a:xfrm>
          <a:prstGeom prst="rect">
            <a:avLst/>
          </a:prstGeom>
          <a:noFill/>
        </p:spPr>
        <p:txBody>
          <a:bodyPr wrap="square" rtlCol="0">
            <a:spAutoFit/>
          </a:bodyPr>
          <a:lstStyle/>
          <a:p>
            <a:r>
              <a:rPr lang="en-US" sz="800" dirty="0"/>
              <a:t>x</a:t>
            </a:r>
          </a:p>
        </p:txBody>
      </p:sp>
      <p:sp>
        <p:nvSpPr>
          <p:cNvPr id="87" name="TextBox 86">
            <a:extLst>
              <a:ext uri="{FF2B5EF4-FFF2-40B4-BE49-F238E27FC236}">
                <a16:creationId xmlns:a16="http://schemas.microsoft.com/office/drawing/2014/main" id="{8EC65FF0-E1EB-41B0-931F-3C41E4E4632B}"/>
              </a:ext>
            </a:extLst>
          </p:cNvPr>
          <p:cNvSpPr txBox="1"/>
          <p:nvPr/>
        </p:nvSpPr>
        <p:spPr>
          <a:xfrm>
            <a:off x="6313695" y="6143761"/>
            <a:ext cx="278675" cy="215444"/>
          </a:xfrm>
          <a:prstGeom prst="rect">
            <a:avLst/>
          </a:prstGeom>
          <a:noFill/>
        </p:spPr>
        <p:txBody>
          <a:bodyPr wrap="square" rtlCol="0">
            <a:spAutoFit/>
          </a:bodyPr>
          <a:lstStyle/>
          <a:p>
            <a:r>
              <a:rPr lang="en-US" sz="800" dirty="0"/>
              <a:t>x</a:t>
            </a:r>
          </a:p>
        </p:txBody>
      </p:sp>
      <p:sp>
        <p:nvSpPr>
          <p:cNvPr id="91" name="TextBox 90">
            <a:extLst>
              <a:ext uri="{FF2B5EF4-FFF2-40B4-BE49-F238E27FC236}">
                <a16:creationId xmlns:a16="http://schemas.microsoft.com/office/drawing/2014/main" id="{75B489EB-DCEA-4FAE-990D-963416C8DAC6}"/>
              </a:ext>
            </a:extLst>
          </p:cNvPr>
          <p:cNvSpPr txBox="1"/>
          <p:nvPr/>
        </p:nvSpPr>
        <p:spPr>
          <a:xfrm>
            <a:off x="8778228" y="6544372"/>
            <a:ext cx="278675" cy="215444"/>
          </a:xfrm>
          <a:prstGeom prst="rect">
            <a:avLst/>
          </a:prstGeom>
          <a:noFill/>
        </p:spPr>
        <p:txBody>
          <a:bodyPr wrap="square" rtlCol="0">
            <a:spAutoFit/>
          </a:bodyPr>
          <a:lstStyle/>
          <a:p>
            <a:r>
              <a:rPr lang="en-US" sz="800" dirty="0"/>
              <a:t>x</a:t>
            </a:r>
          </a:p>
        </p:txBody>
      </p:sp>
      <p:sp>
        <p:nvSpPr>
          <p:cNvPr id="92" name="TextBox 91">
            <a:extLst>
              <a:ext uri="{FF2B5EF4-FFF2-40B4-BE49-F238E27FC236}">
                <a16:creationId xmlns:a16="http://schemas.microsoft.com/office/drawing/2014/main" id="{F6C49C4A-E9E1-4C16-8ED2-6499E4C7827F}"/>
              </a:ext>
            </a:extLst>
          </p:cNvPr>
          <p:cNvSpPr txBox="1"/>
          <p:nvPr/>
        </p:nvSpPr>
        <p:spPr>
          <a:xfrm>
            <a:off x="9048195" y="6544372"/>
            <a:ext cx="278675" cy="215444"/>
          </a:xfrm>
          <a:prstGeom prst="rect">
            <a:avLst/>
          </a:prstGeom>
          <a:noFill/>
        </p:spPr>
        <p:txBody>
          <a:bodyPr wrap="square" rtlCol="0">
            <a:spAutoFit/>
          </a:bodyPr>
          <a:lstStyle/>
          <a:p>
            <a:r>
              <a:rPr lang="en-US" sz="800" dirty="0"/>
              <a:t>x</a:t>
            </a:r>
          </a:p>
        </p:txBody>
      </p:sp>
      <p:sp>
        <p:nvSpPr>
          <p:cNvPr id="93" name="TextBox 92">
            <a:extLst>
              <a:ext uri="{FF2B5EF4-FFF2-40B4-BE49-F238E27FC236}">
                <a16:creationId xmlns:a16="http://schemas.microsoft.com/office/drawing/2014/main" id="{8A7A1829-6DE9-43CC-A2F4-4A78EC4D1C80}"/>
              </a:ext>
            </a:extLst>
          </p:cNvPr>
          <p:cNvSpPr txBox="1"/>
          <p:nvPr/>
        </p:nvSpPr>
        <p:spPr>
          <a:xfrm>
            <a:off x="8390697" y="6574846"/>
            <a:ext cx="278675" cy="215444"/>
          </a:xfrm>
          <a:prstGeom prst="rect">
            <a:avLst/>
          </a:prstGeom>
          <a:noFill/>
        </p:spPr>
        <p:txBody>
          <a:bodyPr wrap="square" rtlCol="0">
            <a:spAutoFit/>
          </a:bodyPr>
          <a:lstStyle/>
          <a:p>
            <a:r>
              <a:rPr lang="en-US" sz="800" dirty="0"/>
              <a:t>x</a:t>
            </a:r>
          </a:p>
        </p:txBody>
      </p:sp>
      <p:sp>
        <p:nvSpPr>
          <p:cNvPr id="94" name="TextBox 93">
            <a:extLst>
              <a:ext uri="{FF2B5EF4-FFF2-40B4-BE49-F238E27FC236}">
                <a16:creationId xmlns:a16="http://schemas.microsoft.com/office/drawing/2014/main" id="{3E962D18-2D9D-4B09-A91A-06515922F91E}"/>
              </a:ext>
            </a:extLst>
          </p:cNvPr>
          <p:cNvSpPr txBox="1"/>
          <p:nvPr/>
        </p:nvSpPr>
        <p:spPr>
          <a:xfrm>
            <a:off x="9130923" y="6696772"/>
            <a:ext cx="278675" cy="215444"/>
          </a:xfrm>
          <a:prstGeom prst="rect">
            <a:avLst/>
          </a:prstGeom>
          <a:noFill/>
        </p:spPr>
        <p:txBody>
          <a:bodyPr wrap="square" rtlCol="0">
            <a:spAutoFit/>
          </a:bodyPr>
          <a:lstStyle/>
          <a:p>
            <a:r>
              <a:rPr lang="en-US" sz="800" dirty="0"/>
              <a:t>x</a:t>
            </a:r>
          </a:p>
        </p:txBody>
      </p:sp>
      <p:sp>
        <p:nvSpPr>
          <p:cNvPr id="95" name="TextBox 94">
            <a:extLst>
              <a:ext uri="{FF2B5EF4-FFF2-40B4-BE49-F238E27FC236}">
                <a16:creationId xmlns:a16="http://schemas.microsoft.com/office/drawing/2014/main" id="{A2E27319-15A9-408F-BAAF-F20505D6F4F8}"/>
              </a:ext>
            </a:extLst>
          </p:cNvPr>
          <p:cNvSpPr txBox="1"/>
          <p:nvPr/>
        </p:nvSpPr>
        <p:spPr>
          <a:xfrm>
            <a:off x="8752102" y="6701120"/>
            <a:ext cx="278675" cy="215444"/>
          </a:xfrm>
          <a:prstGeom prst="rect">
            <a:avLst/>
          </a:prstGeom>
          <a:noFill/>
        </p:spPr>
        <p:txBody>
          <a:bodyPr wrap="square" rtlCol="0">
            <a:spAutoFit/>
          </a:bodyPr>
          <a:lstStyle/>
          <a:p>
            <a:r>
              <a:rPr lang="en-US" sz="800" dirty="0"/>
              <a:t>x</a:t>
            </a:r>
          </a:p>
        </p:txBody>
      </p:sp>
      <p:sp>
        <p:nvSpPr>
          <p:cNvPr id="96" name="TextBox 95">
            <a:extLst>
              <a:ext uri="{FF2B5EF4-FFF2-40B4-BE49-F238E27FC236}">
                <a16:creationId xmlns:a16="http://schemas.microsoft.com/office/drawing/2014/main" id="{C84614D9-5921-41FF-999B-CE0997980BFC}"/>
              </a:ext>
            </a:extLst>
          </p:cNvPr>
          <p:cNvSpPr txBox="1"/>
          <p:nvPr/>
        </p:nvSpPr>
        <p:spPr>
          <a:xfrm>
            <a:off x="8399407" y="6705471"/>
            <a:ext cx="278675" cy="215444"/>
          </a:xfrm>
          <a:prstGeom prst="rect">
            <a:avLst/>
          </a:prstGeom>
          <a:noFill/>
        </p:spPr>
        <p:txBody>
          <a:bodyPr wrap="square" rtlCol="0">
            <a:spAutoFit/>
          </a:bodyPr>
          <a:lstStyle/>
          <a:p>
            <a:r>
              <a:rPr lang="en-US" sz="800" dirty="0"/>
              <a:t>x</a:t>
            </a:r>
          </a:p>
        </p:txBody>
      </p:sp>
      <p:sp>
        <p:nvSpPr>
          <p:cNvPr id="97" name="TextBox 96">
            <a:extLst>
              <a:ext uri="{FF2B5EF4-FFF2-40B4-BE49-F238E27FC236}">
                <a16:creationId xmlns:a16="http://schemas.microsoft.com/office/drawing/2014/main" id="{A58A2BF8-DEC4-48CF-9D55-9EA892BB38F2}"/>
              </a:ext>
            </a:extLst>
          </p:cNvPr>
          <p:cNvSpPr txBox="1"/>
          <p:nvPr/>
        </p:nvSpPr>
        <p:spPr>
          <a:xfrm>
            <a:off x="7759327" y="6701114"/>
            <a:ext cx="278675" cy="215444"/>
          </a:xfrm>
          <a:prstGeom prst="rect">
            <a:avLst/>
          </a:prstGeom>
          <a:noFill/>
        </p:spPr>
        <p:txBody>
          <a:bodyPr wrap="square" rtlCol="0">
            <a:spAutoFit/>
          </a:bodyPr>
          <a:lstStyle/>
          <a:p>
            <a:r>
              <a:rPr lang="en-US" sz="800" dirty="0"/>
              <a:t>x</a:t>
            </a:r>
          </a:p>
        </p:txBody>
      </p:sp>
      <p:sp>
        <p:nvSpPr>
          <p:cNvPr id="98" name="TextBox 97">
            <a:extLst>
              <a:ext uri="{FF2B5EF4-FFF2-40B4-BE49-F238E27FC236}">
                <a16:creationId xmlns:a16="http://schemas.microsoft.com/office/drawing/2014/main" id="{0F96347E-27FC-49C3-A13C-7D7B87AD5B4D}"/>
              </a:ext>
            </a:extLst>
          </p:cNvPr>
          <p:cNvSpPr txBox="1"/>
          <p:nvPr/>
        </p:nvSpPr>
        <p:spPr>
          <a:xfrm>
            <a:off x="8059776" y="6714178"/>
            <a:ext cx="278675" cy="215444"/>
          </a:xfrm>
          <a:prstGeom prst="rect">
            <a:avLst/>
          </a:prstGeom>
          <a:noFill/>
        </p:spPr>
        <p:txBody>
          <a:bodyPr wrap="square" rtlCol="0">
            <a:spAutoFit/>
          </a:bodyPr>
          <a:lstStyle/>
          <a:p>
            <a:r>
              <a:rPr lang="en-US" sz="800" dirty="0"/>
              <a:t>x</a:t>
            </a:r>
          </a:p>
        </p:txBody>
      </p:sp>
      <p:sp>
        <p:nvSpPr>
          <p:cNvPr id="99" name="TextBox 98">
            <a:extLst>
              <a:ext uri="{FF2B5EF4-FFF2-40B4-BE49-F238E27FC236}">
                <a16:creationId xmlns:a16="http://schemas.microsoft.com/office/drawing/2014/main" id="{3A48515B-58B3-4F17-8493-CE3E0F2CC994}"/>
              </a:ext>
            </a:extLst>
          </p:cNvPr>
          <p:cNvSpPr txBox="1"/>
          <p:nvPr/>
        </p:nvSpPr>
        <p:spPr>
          <a:xfrm>
            <a:off x="7410987" y="6709824"/>
            <a:ext cx="278675" cy="215444"/>
          </a:xfrm>
          <a:prstGeom prst="rect">
            <a:avLst/>
          </a:prstGeom>
          <a:noFill/>
        </p:spPr>
        <p:txBody>
          <a:bodyPr wrap="square" rtlCol="0">
            <a:spAutoFit/>
          </a:bodyPr>
          <a:lstStyle/>
          <a:p>
            <a:r>
              <a:rPr lang="en-US" sz="800" dirty="0"/>
              <a:t>x</a:t>
            </a:r>
          </a:p>
        </p:txBody>
      </p:sp>
    </p:spTree>
    <p:extLst>
      <p:ext uri="{BB962C8B-B14F-4D97-AF65-F5344CB8AC3E}">
        <p14:creationId xmlns:p14="http://schemas.microsoft.com/office/powerpoint/2010/main" val="159758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39685" y="818607"/>
            <a:ext cx="9859887" cy="4879910"/>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II:</a:t>
            </a:r>
            <a:endParaRPr lang="en-US" sz="1800" b="1" u="sng" dirty="0">
              <a:latin typeface="Calibri" panose="020F0502020204030204" pitchFamily="34" charset="0"/>
              <a:ea typeface="Calibri" panose="020F0502020204030204" pitchFamily="34" charset="0"/>
            </a:endParaRP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Put an (O) to mark all areas you would like to add to address the gaps in your curriculum. </a:t>
            </a: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pic>
        <p:nvPicPr>
          <p:cNvPr id="8" name="Picture 7">
            <a:extLst>
              <a:ext uri="{FF2B5EF4-FFF2-40B4-BE49-F238E27FC236}">
                <a16:creationId xmlns:a16="http://schemas.microsoft.com/office/drawing/2014/main" id="{329E6664-E220-4DC2-8D48-8E18C777DA27}"/>
              </a:ext>
            </a:extLst>
          </p:cNvPr>
          <p:cNvPicPr>
            <a:picLocks noChangeAspect="1"/>
          </p:cNvPicPr>
          <p:nvPr/>
        </p:nvPicPr>
        <p:blipFill rotWithShape="1">
          <a:blip r:embed="rId2"/>
          <a:srcRect l="21640" t="24250" r="21311" b="9226"/>
          <a:stretch/>
        </p:blipFill>
        <p:spPr>
          <a:xfrm>
            <a:off x="1906605" y="1868904"/>
            <a:ext cx="7610007" cy="4989096"/>
          </a:xfrm>
          <a:prstGeom prst="rect">
            <a:avLst/>
          </a:prstGeom>
        </p:spPr>
      </p:pic>
      <p:sp>
        <p:nvSpPr>
          <p:cNvPr id="4" name="TextBox 3">
            <a:extLst>
              <a:ext uri="{FF2B5EF4-FFF2-40B4-BE49-F238E27FC236}">
                <a16:creationId xmlns:a16="http://schemas.microsoft.com/office/drawing/2014/main" id="{3035A1FE-4837-4AE0-844E-71D0C98B2B8E}"/>
              </a:ext>
            </a:extLst>
          </p:cNvPr>
          <p:cNvSpPr txBox="1"/>
          <p:nvPr/>
        </p:nvSpPr>
        <p:spPr>
          <a:xfrm>
            <a:off x="5399314" y="2591934"/>
            <a:ext cx="278675" cy="215444"/>
          </a:xfrm>
          <a:prstGeom prst="rect">
            <a:avLst/>
          </a:prstGeom>
          <a:noFill/>
        </p:spPr>
        <p:txBody>
          <a:bodyPr wrap="square" rtlCol="0">
            <a:spAutoFit/>
          </a:bodyPr>
          <a:lstStyle/>
          <a:p>
            <a:r>
              <a:rPr lang="en-US" sz="800" dirty="0"/>
              <a:t>x</a:t>
            </a:r>
          </a:p>
        </p:txBody>
      </p:sp>
      <p:sp>
        <p:nvSpPr>
          <p:cNvPr id="6" name="TextBox 5">
            <a:extLst>
              <a:ext uri="{FF2B5EF4-FFF2-40B4-BE49-F238E27FC236}">
                <a16:creationId xmlns:a16="http://schemas.microsoft.com/office/drawing/2014/main" id="{AA84D4E1-F72A-45D6-987A-6DAEF0BEF9EA}"/>
              </a:ext>
            </a:extLst>
          </p:cNvPr>
          <p:cNvSpPr txBox="1"/>
          <p:nvPr/>
        </p:nvSpPr>
        <p:spPr>
          <a:xfrm>
            <a:off x="5403661" y="2744334"/>
            <a:ext cx="278675" cy="215444"/>
          </a:xfrm>
          <a:prstGeom prst="rect">
            <a:avLst/>
          </a:prstGeom>
          <a:noFill/>
        </p:spPr>
        <p:txBody>
          <a:bodyPr wrap="square" rtlCol="0">
            <a:spAutoFit/>
          </a:bodyPr>
          <a:lstStyle/>
          <a:p>
            <a:r>
              <a:rPr lang="en-US" sz="800" dirty="0"/>
              <a:t>x</a:t>
            </a:r>
          </a:p>
        </p:txBody>
      </p:sp>
      <p:sp>
        <p:nvSpPr>
          <p:cNvPr id="7" name="TextBox 6">
            <a:extLst>
              <a:ext uri="{FF2B5EF4-FFF2-40B4-BE49-F238E27FC236}">
                <a16:creationId xmlns:a16="http://schemas.microsoft.com/office/drawing/2014/main" id="{23E5815E-47DF-40E7-8596-C0EABC78841B}"/>
              </a:ext>
            </a:extLst>
          </p:cNvPr>
          <p:cNvSpPr txBox="1"/>
          <p:nvPr/>
        </p:nvSpPr>
        <p:spPr>
          <a:xfrm>
            <a:off x="5403667" y="2848841"/>
            <a:ext cx="278675" cy="215444"/>
          </a:xfrm>
          <a:prstGeom prst="rect">
            <a:avLst/>
          </a:prstGeom>
          <a:noFill/>
        </p:spPr>
        <p:txBody>
          <a:bodyPr wrap="square" rtlCol="0">
            <a:spAutoFit/>
          </a:bodyPr>
          <a:lstStyle/>
          <a:p>
            <a:r>
              <a:rPr lang="en-US" sz="800" dirty="0"/>
              <a:t>x</a:t>
            </a:r>
          </a:p>
        </p:txBody>
      </p:sp>
      <p:sp>
        <p:nvSpPr>
          <p:cNvPr id="9" name="TextBox 8">
            <a:extLst>
              <a:ext uri="{FF2B5EF4-FFF2-40B4-BE49-F238E27FC236}">
                <a16:creationId xmlns:a16="http://schemas.microsoft.com/office/drawing/2014/main" id="{53DECFC5-1142-41DC-8FD3-32DB73E8BBA0}"/>
              </a:ext>
            </a:extLst>
          </p:cNvPr>
          <p:cNvSpPr txBox="1"/>
          <p:nvPr/>
        </p:nvSpPr>
        <p:spPr>
          <a:xfrm>
            <a:off x="5752013" y="2587573"/>
            <a:ext cx="278675" cy="215444"/>
          </a:xfrm>
          <a:prstGeom prst="rect">
            <a:avLst/>
          </a:prstGeom>
          <a:noFill/>
        </p:spPr>
        <p:txBody>
          <a:bodyPr wrap="square" rtlCol="0">
            <a:spAutoFit/>
          </a:bodyPr>
          <a:lstStyle/>
          <a:p>
            <a:r>
              <a:rPr lang="en-US" sz="800" dirty="0"/>
              <a:t>x</a:t>
            </a:r>
          </a:p>
        </p:txBody>
      </p:sp>
      <p:sp>
        <p:nvSpPr>
          <p:cNvPr id="10" name="TextBox 9">
            <a:extLst>
              <a:ext uri="{FF2B5EF4-FFF2-40B4-BE49-F238E27FC236}">
                <a16:creationId xmlns:a16="http://schemas.microsoft.com/office/drawing/2014/main" id="{E8EDFD46-CEA5-4344-AE47-43DF1EFF5C02}"/>
              </a:ext>
            </a:extLst>
          </p:cNvPr>
          <p:cNvSpPr txBox="1"/>
          <p:nvPr/>
        </p:nvSpPr>
        <p:spPr>
          <a:xfrm>
            <a:off x="5752011" y="2726916"/>
            <a:ext cx="278675" cy="215444"/>
          </a:xfrm>
          <a:prstGeom prst="rect">
            <a:avLst/>
          </a:prstGeom>
          <a:noFill/>
        </p:spPr>
        <p:txBody>
          <a:bodyPr wrap="square" rtlCol="0">
            <a:spAutoFit/>
          </a:bodyPr>
          <a:lstStyle/>
          <a:p>
            <a:r>
              <a:rPr lang="en-US" sz="800" dirty="0"/>
              <a:t>x</a:t>
            </a:r>
          </a:p>
        </p:txBody>
      </p:sp>
      <p:sp>
        <p:nvSpPr>
          <p:cNvPr id="11" name="TextBox 10">
            <a:extLst>
              <a:ext uri="{FF2B5EF4-FFF2-40B4-BE49-F238E27FC236}">
                <a16:creationId xmlns:a16="http://schemas.microsoft.com/office/drawing/2014/main" id="{4022BE55-C624-441B-923B-16D6E3A47786}"/>
              </a:ext>
            </a:extLst>
          </p:cNvPr>
          <p:cNvSpPr txBox="1"/>
          <p:nvPr/>
        </p:nvSpPr>
        <p:spPr>
          <a:xfrm>
            <a:off x="5752011" y="2840131"/>
            <a:ext cx="278675" cy="215444"/>
          </a:xfrm>
          <a:prstGeom prst="rect">
            <a:avLst/>
          </a:prstGeom>
          <a:noFill/>
        </p:spPr>
        <p:txBody>
          <a:bodyPr wrap="square" rtlCol="0">
            <a:spAutoFit/>
          </a:bodyPr>
          <a:lstStyle/>
          <a:p>
            <a:r>
              <a:rPr lang="en-US" sz="800" dirty="0"/>
              <a:t>x</a:t>
            </a:r>
          </a:p>
        </p:txBody>
      </p:sp>
      <p:sp>
        <p:nvSpPr>
          <p:cNvPr id="12" name="TextBox 11">
            <a:extLst>
              <a:ext uri="{FF2B5EF4-FFF2-40B4-BE49-F238E27FC236}">
                <a16:creationId xmlns:a16="http://schemas.microsoft.com/office/drawing/2014/main" id="{E6BAC91D-BCE5-408F-B15A-86A132FB462A}"/>
              </a:ext>
            </a:extLst>
          </p:cNvPr>
          <p:cNvSpPr txBox="1"/>
          <p:nvPr/>
        </p:nvSpPr>
        <p:spPr>
          <a:xfrm>
            <a:off x="6004558" y="2744334"/>
            <a:ext cx="278675" cy="215444"/>
          </a:xfrm>
          <a:prstGeom prst="rect">
            <a:avLst/>
          </a:prstGeom>
          <a:noFill/>
        </p:spPr>
        <p:txBody>
          <a:bodyPr wrap="square" rtlCol="0">
            <a:spAutoFit/>
          </a:bodyPr>
          <a:lstStyle/>
          <a:p>
            <a:r>
              <a:rPr lang="en-US" sz="800" dirty="0"/>
              <a:t>x</a:t>
            </a:r>
          </a:p>
        </p:txBody>
      </p:sp>
      <p:sp>
        <p:nvSpPr>
          <p:cNvPr id="13" name="TextBox 12">
            <a:extLst>
              <a:ext uri="{FF2B5EF4-FFF2-40B4-BE49-F238E27FC236}">
                <a16:creationId xmlns:a16="http://schemas.microsoft.com/office/drawing/2014/main" id="{0D03E8D4-21FA-40DA-9BD2-7773A15B7A0F}"/>
              </a:ext>
            </a:extLst>
          </p:cNvPr>
          <p:cNvSpPr txBox="1"/>
          <p:nvPr/>
        </p:nvSpPr>
        <p:spPr>
          <a:xfrm>
            <a:off x="6021979" y="2848839"/>
            <a:ext cx="278675" cy="215444"/>
          </a:xfrm>
          <a:prstGeom prst="rect">
            <a:avLst/>
          </a:prstGeom>
          <a:noFill/>
        </p:spPr>
        <p:txBody>
          <a:bodyPr wrap="square" rtlCol="0">
            <a:spAutoFit/>
          </a:bodyPr>
          <a:lstStyle/>
          <a:p>
            <a:r>
              <a:rPr lang="en-US" sz="800" dirty="0"/>
              <a:t>x</a:t>
            </a:r>
          </a:p>
        </p:txBody>
      </p:sp>
      <p:sp>
        <p:nvSpPr>
          <p:cNvPr id="14" name="TextBox 13">
            <a:extLst>
              <a:ext uri="{FF2B5EF4-FFF2-40B4-BE49-F238E27FC236}">
                <a16:creationId xmlns:a16="http://schemas.microsoft.com/office/drawing/2014/main" id="{6A40C8E0-B8EB-45C2-9441-33AA0A2E353E}"/>
              </a:ext>
            </a:extLst>
          </p:cNvPr>
          <p:cNvSpPr txBox="1"/>
          <p:nvPr/>
        </p:nvSpPr>
        <p:spPr>
          <a:xfrm>
            <a:off x="6013275" y="2596285"/>
            <a:ext cx="278675" cy="215444"/>
          </a:xfrm>
          <a:prstGeom prst="rect">
            <a:avLst/>
          </a:prstGeom>
          <a:noFill/>
        </p:spPr>
        <p:txBody>
          <a:bodyPr wrap="square" rtlCol="0">
            <a:spAutoFit/>
          </a:bodyPr>
          <a:lstStyle/>
          <a:p>
            <a:r>
              <a:rPr lang="en-US" sz="800" dirty="0"/>
              <a:t>x</a:t>
            </a:r>
          </a:p>
        </p:txBody>
      </p:sp>
      <p:sp>
        <p:nvSpPr>
          <p:cNvPr id="15" name="TextBox 14">
            <a:extLst>
              <a:ext uri="{FF2B5EF4-FFF2-40B4-BE49-F238E27FC236}">
                <a16:creationId xmlns:a16="http://schemas.microsoft.com/office/drawing/2014/main" id="{74CBCF0D-4C32-4F07-B9CA-4151AF449231}"/>
              </a:ext>
            </a:extLst>
          </p:cNvPr>
          <p:cNvSpPr txBox="1"/>
          <p:nvPr/>
        </p:nvSpPr>
        <p:spPr>
          <a:xfrm>
            <a:off x="5403661" y="4625389"/>
            <a:ext cx="278675" cy="215444"/>
          </a:xfrm>
          <a:prstGeom prst="rect">
            <a:avLst/>
          </a:prstGeom>
          <a:noFill/>
        </p:spPr>
        <p:txBody>
          <a:bodyPr wrap="square" rtlCol="0">
            <a:spAutoFit/>
          </a:bodyPr>
          <a:lstStyle/>
          <a:p>
            <a:r>
              <a:rPr lang="en-US" sz="800" dirty="0"/>
              <a:t>x</a:t>
            </a:r>
          </a:p>
        </p:txBody>
      </p:sp>
      <p:sp>
        <p:nvSpPr>
          <p:cNvPr id="16" name="TextBox 15">
            <a:extLst>
              <a:ext uri="{FF2B5EF4-FFF2-40B4-BE49-F238E27FC236}">
                <a16:creationId xmlns:a16="http://schemas.microsoft.com/office/drawing/2014/main" id="{0E9831F9-9644-44AF-BA56-231FC100F3B0}"/>
              </a:ext>
            </a:extLst>
          </p:cNvPr>
          <p:cNvSpPr txBox="1"/>
          <p:nvPr/>
        </p:nvSpPr>
        <p:spPr>
          <a:xfrm>
            <a:off x="5743308" y="4625397"/>
            <a:ext cx="278675" cy="215444"/>
          </a:xfrm>
          <a:prstGeom prst="rect">
            <a:avLst/>
          </a:prstGeom>
          <a:noFill/>
        </p:spPr>
        <p:txBody>
          <a:bodyPr wrap="square" rtlCol="0">
            <a:spAutoFit/>
          </a:bodyPr>
          <a:lstStyle/>
          <a:p>
            <a:r>
              <a:rPr lang="en-US" sz="800" dirty="0"/>
              <a:t>x</a:t>
            </a:r>
          </a:p>
        </p:txBody>
      </p:sp>
      <p:sp>
        <p:nvSpPr>
          <p:cNvPr id="25" name="TextBox 24">
            <a:extLst>
              <a:ext uri="{FF2B5EF4-FFF2-40B4-BE49-F238E27FC236}">
                <a16:creationId xmlns:a16="http://schemas.microsoft.com/office/drawing/2014/main" id="{13013E9C-4836-4246-8027-A970DD745384}"/>
              </a:ext>
            </a:extLst>
          </p:cNvPr>
          <p:cNvSpPr txBox="1"/>
          <p:nvPr/>
        </p:nvSpPr>
        <p:spPr>
          <a:xfrm>
            <a:off x="6048112" y="4625397"/>
            <a:ext cx="278675" cy="215444"/>
          </a:xfrm>
          <a:prstGeom prst="rect">
            <a:avLst/>
          </a:prstGeom>
          <a:noFill/>
        </p:spPr>
        <p:txBody>
          <a:bodyPr wrap="square" rtlCol="0">
            <a:spAutoFit/>
          </a:bodyPr>
          <a:lstStyle/>
          <a:p>
            <a:r>
              <a:rPr lang="en-US" sz="800" dirty="0"/>
              <a:t>x</a:t>
            </a:r>
          </a:p>
        </p:txBody>
      </p:sp>
      <p:sp>
        <p:nvSpPr>
          <p:cNvPr id="26" name="TextBox 25">
            <a:extLst>
              <a:ext uri="{FF2B5EF4-FFF2-40B4-BE49-F238E27FC236}">
                <a16:creationId xmlns:a16="http://schemas.microsoft.com/office/drawing/2014/main" id="{EC6B41E9-EC31-42A8-9B03-7C74AD013488}"/>
              </a:ext>
            </a:extLst>
          </p:cNvPr>
          <p:cNvSpPr txBox="1"/>
          <p:nvPr/>
        </p:nvSpPr>
        <p:spPr>
          <a:xfrm>
            <a:off x="5734599" y="4860534"/>
            <a:ext cx="278675" cy="215444"/>
          </a:xfrm>
          <a:prstGeom prst="rect">
            <a:avLst/>
          </a:prstGeom>
          <a:noFill/>
        </p:spPr>
        <p:txBody>
          <a:bodyPr wrap="square" rtlCol="0">
            <a:spAutoFit/>
          </a:bodyPr>
          <a:lstStyle/>
          <a:p>
            <a:r>
              <a:rPr lang="en-US" sz="800" dirty="0"/>
              <a:t>x</a:t>
            </a:r>
          </a:p>
        </p:txBody>
      </p:sp>
      <p:sp>
        <p:nvSpPr>
          <p:cNvPr id="27" name="TextBox 26">
            <a:extLst>
              <a:ext uri="{FF2B5EF4-FFF2-40B4-BE49-F238E27FC236}">
                <a16:creationId xmlns:a16="http://schemas.microsoft.com/office/drawing/2014/main" id="{9DFB0FED-BB5B-4161-9854-BDA02CBA11D2}"/>
              </a:ext>
            </a:extLst>
          </p:cNvPr>
          <p:cNvSpPr txBox="1"/>
          <p:nvPr/>
        </p:nvSpPr>
        <p:spPr>
          <a:xfrm>
            <a:off x="6035046" y="4873594"/>
            <a:ext cx="278675" cy="215444"/>
          </a:xfrm>
          <a:prstGeom prst="rect">
            <a:avLst/>
          </a:prstGeom>
          <a:noFill/>
        </p:spPr>
        <p:txBody>
          <a:bodyPr wrap="square" rtlCol="0">
            <a:spAutoFit/>
          </a:bodyPr>
          <a:lstStyle/>
          <a:p>
            <a:r>
              <a:rPr lang="en-US" sz="800" dirty="0"/>
              <a:t>x</a:t>
            </a:r>
          </a:p>
        </p:txBody>
      </p:sp>
      <p:sp>
        <p:nvSpPr>
          <p:cNvPr id="28" name="TextBox 27">
            <a:extLst>
              <a:ext uri="{FF2B5EF4-FFF2-40B4-BE49-F238E27FC236}">
                <a16:creationId xmlns:a16="http://schemas.microsoft.com/office/drawing/2014/main" id="{BEA4BE58-A212-4152-ADD0-C82D03ED5D0C}"/>
              </a:ext>
            </a:extLst>
          </p:cNvPr>
          <p:cNvSpPr txBox="1"/>
          <p:nvPr/>
        </p:nvSpPr>
        <p:spPr>
          <a:xfrm>
            <a:off x="5442858" y="4891010"/>
            <a:ext cx="278675" cy="215444"/>
          </a:xfrm>
          <a:prstGeom prst="rect">
            <a:avLst/>
          </a:prstGeom>
          <a:noFill/>
        </p:spPr>
        <p:txBody>
          <a:bodyPr wrap="square" rtlCol="0">
            <a:spAutoFit/>
          </a:bodyPr>
          <a:lstStyle/>
          <a:p>
            <a:r>
              <a:rPr lang="en-US" sz="800" dirty="0"/>
              <a:t>x</a:t>
            </a:r>
          </a:p>
        </p:txBody>
      </p:sp>
      <p:sp>
        <p:nvSpPr>
          <p:cNvPr id="29" name="TextBox 28">
            <a:extLst>
              <a:ext uri="{FF2B5EF4-FFF2-40B4-BE49-F238E27FC236}">
                <a16:creationId xmlns:a16="http://schemas.microsoft.com/office/drawing/2014/main" id="{D4E01C38-C6CD-483D-BAA6-37371978F902}"/>
              </a:ext>
            </a:extLst>
          </p:cNvPr>
          <p:cNvSpPr txBox="1"/>
          <p:nvPr/>
        </p:nvSpPr>
        <p:spPr>
          <a:xfrm>
            <a:off x="5782491" y="5178399"/>
            <a:ext cx="278675" cy="215444"/>
          </a:xfrm>
          <a:prstGeom prst="rect">
            <a:avLst/>
          </a:prstGeom>
          <a:noFill/>
        </p:spPr>
        <p:txBody>
          <a:bodyPr wrap="square" rtlCol="0">
            <a:spAutoFit/>
          </a:bodyPr>
          <a:lstStyle/>
          <a:p>
            <a:r>
              <a:rPr lang="en-US" sz="800" dirty="0"/>
              <a:t>x</a:t>
            </a:r>
          </a:p>
        </p:txBody>
      </p:sp>
      <p:sp>
        <p:nvSpPr>
          <p:cNvPr id="30" name="TextBox 29">
            <a:extLst>
              <a:ext uri="{FF2B5EF4-FFF2-40B4-BE49-F238E27FC236}">
                <a16:creationId xmlns:a16="http://schemas.microsoft.com/office/drawing/2014/main" id="{7957B5BB-D5DA-4588-ABD7-6E79D8DF4B16}"/>
              </a:ext>
            </a:extLst>
          </p:cNvPr>
          <p:cNvSpPr txBox="1"/>
          <p:nvPr/>
        </p:nvSpPr>
        <p:spPr>
          <a:xfrm>
            <a:off x="5429793" y="5147922"/>
            <a:ext cx="278675" cy="215444"/>
          </a:xfrm>
          <a:prstGeom prst="rect">
            <a:avLst/>
          </a:prstGeom>
          <a:noFill/>
        </p:spPr>
        <p:txBody>
          <a:bodyPr wrap="square" rtlCol="0">
            <a:spAutoFit/>
          </a:bodyPr>
          <a:lstStyle/>
          <a:p>
            <a:r>
              <a:rPr lang="en-US" sz="800" dirty="0"/>
              <a:t>x</a:t>
            </a:r>
          </a:p>
        </p:txBody>
      </p:sp>
      <p:sp>
        <p:nvSpPr>
          <p:cNvPr id="31" name="TextBox 30">
            <a:extLst>
              <a:ext uri="{FF2B5EF4-FFF2-40B4-BE49-F238E27FC236}">
                <a16:creationId xmlns:a16="http://schemas.microsoft.com/office/drawing/2014/main" id="{287E77AA-497A-448D-846C-B67CD62DA245}"/>
              </a:ext>
            </a:extLst>
          </p:cNvPr>
          <p:cNvSpPr txBox="1"/>
          <p:nvPr/>
        </p:nvSpPr>
        <p:spPr>
          <a:xfrm>
            <a:off x="6836231" y="5152269"/>
            <a:ext cx="278675" cy="215444"/>
          </a:xfrm>
          <a:prstGeom prst="rect">
            <a:avLst/>
          </a:prstGeom>
          <a:noFill/>
        </p:spPr>
        <p:txBody>
          <a:bodyPr wrap="square" rtlCol="0">
            <a:spAutoFit/>
          </a:bodyPr>
          <a:lstStyle/>
          <a:p>
            <a:r>
              <a:rPr lang="en-US" sz="800" dirty="0"/>
              <a:t>x</a:t>
            </a:r>
          </a:p>
        </p:txBody>
      </p:sp>
      <p:sp>
        <p:nvSpPr>
          <p:cNvPr id="32" name="TextBox 31">
            <a:extLst>
              <a:ext uri="{FF2B5EF4-FFF2-40B4-BE49-F238E27FC236}">
                <a16:creationId xmlns:a16="http://schemas.microsoft.com/office/drawing/2014/main" id="{C303D642-EF99-4888-9D83-3D602AEA2968}"/>
              </a:ext>
            </a:extLst>
          </p:cNvPr>
          <p:cNvSpPr txBox="1"/>
          <p:nvPr/>
        </p:nvSpPr>
        <p:spPr>
          <a:xfrm>
            <a:off x="7171512" y="5139202"/>
            <a:ext cx="278675" cy="215444"/>
          </a:xfrm>
          <a:prstGeom prst="rect">
            <a:avLst/>
          </a:prstGeom>
          <a:noFill/>
        </p:spPr>
        <p:txBody>
          <a:bodyPr wrap="square" rtlCol="0">
            <a:spAutoFit/>
          </a:bodyPr>
          <a:lstStyle/>
          <a:p>
            <a:r>
              <a:rPr lang="en-US" sz="800" dirty="0"/>
              <a:t>x</a:t>
            </a:r>
          </a:p>
        </p:txBody>
      </p:sp>
      <p:sp>
        <p:nvSpPr>
          <p:cNvPr id="33" name="TextBox 32">
            <a:extLst>
              <a:ext uri="{FF2B5EF4-FFF2-40B4-BE49-F238E27FC236}">
                <a16:creationId xmlns:a16="http://schemas.microsoft.com/office/drawing/2014/main" id="{1D4FBEB3-870A-4FBB-8A9A-54FBF7760E05}"/>
              </a:ext>
            </a:extLst>
          </p:cNvPr>
          <p:cNvSpPr txBox="1"/>
          <p:nvPr/>
        </p:nvSpPr>
        <p:spPr>
          <a:xfrm>
            <a:off x="6588035" y="5156621"/>
            <a:ext cx="278675" cy="215444"/>
          </a:xfrm>
          <a:prstGeom prst="rect">
            <a:avLst/>
          </a:prstGeom>
          <a:noFill/>
        </p:spPr>
        <p:txBody>
          <a:bodyPr wrap="square" rtlCol="0">
            <a:spAutoFit/>
          </a:bodyPr>
          <a:lstStyle/>
          <a:p>
            <a:r>
              <a:rPr lang="en-US" sz="800" dirty="0"/>
              <a:t>x</a:t>
            </a:r>
          </a:p>
        </p:txBody>
      </p:sp>
      <p:sp>
        <p:nvSpPr>
          <p:cNvPr id="35" name="TextBox 34">
            <a:extLst>
              <a:ext uri="{FF2B5EF4-FFF2-40B4-BE49-F238E27FC236}">
                <a16:creationId xmlns:a16="http://schemas.microsoft.com/office/drawing/2014/main" id="{5D8FCF58-1736-442F-84FA-80ECC6745ED1}"/>
              </a:ext>
            </a:extLst>
          </p:cNvPr>
          <p:cNvSpPr txBox="1"/>
          <p:nvPr/>
        </p:nvSpPr>
        <p:spPr>
          <a:xfrm>
            <a:off x="6331129" y="5117433"/>
            <a:ext cx="278675" cy="215444"/>
          </a:xfrm>
          <a:prstGeom prst="rect">
            <a:avLst/>
          </a:prstGeom>
          <a:noFill/>
        </p:spPr>
        <p:txBody>
          <a:bodyPr wrap="square" rtlCol="0">
            <a:spAutoFit/>
          </a:bodyPr>
          <a:lstStyle/>
          <a:p>
            <a:r>
              <a:rPr lang="en-US" sz="800" dirty="0"/>
              <a:t>x</a:t>
            </a:r>
          </a:p>
        </p:txBody>
      </p:sp>
      <p:sp>
        <p:nvSpPr>
          <p:cNvPr id="36" name="TextBox 35">
            <a:extLst>
              <a:ext uri="{FF2B5EF4-FFF2-40B4-BE49-F238E27FC236}">
                <a16:creationId xmlns:a16="http://schemas.microsoft.com/office/drawing/2014/main" id="{AD3D446E-9C16-4B99-B5F7-299EB5FCE05B}"/>
              </a:ext>
            </a:extLst>
          </p:cNvPr>
          <p:cNvSpPr txBox="1"/>
          <p:nvPr/>
        </p:nvSpPr>
        <p:spPr>
          <a:xfrm>
            <a:off x="6021976" y="5139203"/>
            <a:ext cx="278675" cy="215444"/>
          </a:xfrm>
          <a:prstGeom prst="rect">
            <a:avLst/>
          </a:prstGeom>
          <a:noFill/>
        </p:spPr>
        <p:txBody>
          <a:bodyPr wrap="square" rtlCol="0">
            <a:spAutoFit/>
          </a:bodyPr>
          <a:lstStyle/>
          <a:p>
            <a:r>
              <a:rPr lang="en-US" sz="800" dirty="0"/>
              <a:t>x</a:t>
            </a:r>
          </a:p>
        </p:txBody>
      </p:sp>
      <p:sp>
        <p:nvSpPr>
          <p:cNvPr id="37" name="TextBox 36">
            <a:extLst>
              <a:ext uri="{FF2B5EF4-FFF2-40B4-BE49-F238E27FC236}">
                <a16:creationId xmlns:a16="http://schemas.microsoft.com/office/drawing/2014/main" id="{412C7184-C7E4-40D9-925F-23FBEBD84819}"/>
              </a:ext>
            </a:extLst>
          </p:cNvPr>
          <p:cNvSpPr txBox="1"/>
          <p:nvPr/>
        </p:nvSpPr>
        <p:spPr>
          <a:xfrm>
            <a:off x="8425541" y="5590795"/>
            <a:ext cx="278675" cy="215444"/>
          </a:xfrm>
          <a:prstGeom prst="rect">
            <a:avLst/>
          </a:prstGeom>
          <a:noFill/>
        </p:spPr>
        <p:txBody>
          <a:bodyPr wrap="square" rtlCol="0">
            <a:spAutoFit/>
          </a:bodyPr>
          <a:lstStyle/>
          <a:p>
            <a:r>
              <a:rPr lang="en-US" sz="800" dirty="0"/>
              <a:t>x</a:t>
            </a:r>
          </a:p>
        </p:txBody>
      </p:sp>
      <p:sp>
        <p:nvSpPr>
          <p:cNvPr id="38" name="TextBox 37">
            <a:extLst>
              <a:ext uri="{FF2B5EF4-FFF2-40B4-BE49-F238E27FC236}">
                <a16:creationId xmlns:a16="http://schemas.microsoft.com/office/drawing/2014/main" id="{70B8F65C-DA82-4D5F-A08A-34023024C3A4}"/>
              </a:ext>
            </a:extLst>
          </p:cNvPr>
          <p:cNvSpPr txBox="1"/>
          <p:nvPr/>
        </p:nvSpPr>
        <p:spPr>
          <a:xfrm>
            <a:off x="8752116" y="5603855"/>
            <a:ext cx="278675" cy="215444"/>
          </a:xfrm>
          <a:prstGeom prst="rect">
            <a:avLst/>
          </a:prstGeom>
          <a:noFill/>
        </p:spPr>
        <p:txBody>
          <a:bodyPr wrap="square" rtlCol="0">
            <a:spAutoFit/>
          </a:bodyPr>
          <a:lstStyle/>
          <a:p>
            <a:r>
              <a:rPr lang="en-US" sz="800" dirty="0"/>
              <a:t>x</a:t>
            </a:r>
          </a:p>
        </p:txBody>
      </p:sp>
      <p:sp>
        <p:nvSpPr>
          <p:cNvPr id="39" name="TextBox 38">
            <a:extLst>
              <a:ext uri="{FF2B5EF4-FFF2-40B4-BE49-F238E27FC236}">
                <a16:creationId xmlns:a16="http://schemas.microsoft.com/office/drawing/2014/main" id="{9CBAB07D-9633-463F-9A2A-CCB5D5589267}"/>
              </a:ext>
            </a:extLst>
          </p:cNvPr>
          <p:cNvSpPr txBox="1"/>
          <p:nvPr/>
        </p:nvSpPr>
        <p:spPr>
          <a:xfrm>
            <a:off x="9117871" y="5403555"/>
            <a:ext cx="278675" cy="215444"/>
          </a:xfrm>
          <a:prstGeom prst="rect">
            <a:avLst/>
          </a:prstGeom>
          <a:noFill/>
        </p:spPr>
        <p:txBody>
          <a:bodyPr wrap="square" rtlCol="0">
            <a:spAutoFit/>
          </a:bodyPr>
          <a:lstStyle/>
          <a:p>
            <a:r>
              <a:rPr lang="en-US" sz="800" dirty="0"/>
              <a:t>x</a:t>
            </a:r>
          </a:p>
        </p:txBody>
      </p:sp>
      <p:sp>
        <p:nvSpPr>
          <p:cNvPr id="40" name="TextBox 39">
            <a:extLst>
              <a:ext uri="{FF2B5EF4-FFF2-40B4-BE49-F238E27FC236}">
                <a16:creationId xmlns:a16="http://schemas.microsoft.com/office/drawing/2014/main" id="{95562D32-92F1-4EA0-AB04-0BFCFB650FC9}"/>
              </a:ext>
            </a:extLst>
          </p:cNvPr>
          <p:cNvSpPr txBox="1"/>
          <p:nvPr/>
        </p:nvSpPr>
        <p:spPr>
          <a:xfrm>
            <a:off x="8747761" y="5416616"/>
            <a:ext cx="278675" cy="215444"/>
          </a:xfrm>
          <a:prstGeom prst="rect">
            <a:avLst/>
          </a:prstGeom>
          <a:noFill/>
        </p:spPr>
        <p:txBody>
          <a:bodyPr wrap="square" rtlCol="0">
            <a:spAutoFit/>
          </a:bodyPr>
          <a:lstStyle/>
          <a:p>
            <a:r>
              <a:rPr lang="en-US" sz="800" dirty="0"/>
              <a:t>x</a:t>
            </a:r>
          </a:p>
        </p:txBody>
      </p:sp>
      <p:sp>
        <p:nvSpPr>
          <p:cNvPr id="41" name="TextBox 40">
            <a:extLst>
              <a:ext uri="{FF2B5EF4-FFF2-40B4-BE49-F238E27FC236}">
                <a16:creationId xmlns:a16="http://schemas.microsoft.com/office/drawing/2014/main" id="{AB8DC628-32F6-40B7-BEBB-D43E262C83E7}"/>
              </a:ext>
            </a:extLst>
          </p:cNvPr>
          <p:cNvSpPr txBox="1"/>
          <p:nvPr/>
        </p:nvSpPr>
        <p:spPr>
          <a:xfrm>
            <a:off x="8368942" y="5412258"/>
            <a:ext cx="278675" cy="215444"/>
          </a:xfrm>
          <a:prstGeom prst="rect">
            <a:avLst/>
          </a:prstGeom>
          <a:noFill/>
        </p:spPr>
        <p:txBody>
          <a:bodyPr wrap="square" rtlCol="0">
            <a:spAutoFit/>
          </a:bodyPr>
          <a:lstStyle/>
          <a:p>
            <a:r>
              <a:rPr lang="en-US" sz="800" dirty="0"/>
              <a:t>x</a:t>
            </a:r>
          </a:p>
        </p:txBody>
      </p:sp>
      <p:sp>
        <p:nvSpPr>
          <p:cNvPr id="42" name="TextBox 41">
            <a:extLst>
              <a:ext uri="{FF2B5EF4-FFF2-40B4-BE49-F238E27FC236}">
                <a16:creationId xmlns:a16="http://schemas.microsoft.com/office/drawing/2014/main" id="{7B680C6E-8E1B-4B1A-99C6-037D1C00E7F4}"/>
              </a:ext>
            </a:extLst>
          </p:cNvPr>
          <p:cNvSpPr txBox="1"/>
          <p:nvPr/>
        </p:nvSpPr>
        <p:spPr>
          <a:xfrm>
            <a:off x="8094619" y="5399197"/>
            <a:ext cx="278675" cy="215444"/>
          </a:xfrm>
          <a:prstGeom prst="rect">
            <a:avLst/>
          </a:prstGeom>
          <a:noFill/>
        </p:spPr>
        <p:txBody>
          <a:bodyPr wrap="square" rtlCol="0">
            <a:spAutoFit/>
          </a:bodyPr>
          <a:lstStyle/>
          <a:p>
            <a:r>
              <a:rPr lang="en-US" sz="800" dirty="0"/>
              <a:t>x</a:t>
            </a:r>
          </a:p>
        </p:txBody>
      </p:sp>
      <p:sp>
        <p:nvSpPr>
          <p:cNvPr id="43" name="TextBox 42">
            <a:extLst>
              <a:ext uri="{FF2B5EF4-FFF2-40B4-BE49-F238E27FC236}">
                <a16:creationId xmlns:a16="http://schemas.microsoft.com/office/drawing/2014/main" id="{5C782920-3093-477A-AA0C-3E927903EBAB}"/>
              </a:ext>
            </a:extLst>
          </p:cNvPr>
          <p:cNvSpPr txBox="1"/>
          <p:nvPr/>
        </p:nvSpPr>
        <p:spPr>
          <a:xfrm>
            <a:off x="7794172" y="5351298"/>
            <a:ext cx="278675" cy="215444"/>
          </a:xfrm>
          <a:prstGeom prst="rect">
            <a:avLst/>
          </a:prstGeom>
          <a:noFill/>
        </p:spPr>
        <p:txBody>
          <a:bodyPr wrap="square" rtlCol="0">
            <a:spAutoFit/>
          </a:bodyPr>
          <a:lstStyle/>
          <a:p>
            <a:r>
              <a:rPr lang="en-US" sz="800" dirty="0"/>
              <a:t>x</a:t>
            </a:r>
          </a:p>
        </p:txBody>
      </p:sp>
      <p:sp>
        <p:nvSpPr>
          <p:cNvPr id="44" name="TextBox 43">
            <a:extLst>
              <a:ext uri="{FF2B5EF4-FFF2-40B4-BE49-F238E27FC236}">
                <a16:creationId xmlns:a16="http://schemas.microsoft.com/office/drawing/2014/main" id="{F38C7968-D584-4EE4-B24B-1E492B20E496}"/>
              </a:ext>
            </a:extLst>
          </p:cNvPr>
          <p:cNvSpPr txBox="1"/>
          <p:nvPr/>
        </p:nvSpPr>
        <p:spPr>
          <a:xfrm>
            <a:off x="7493725" y="5416608"/>
            <a:ext cx="278675" cy="215444"/>
          </a:xfrm>
          <a:prstGeom prst="rect">
            <a:avLst/>
          </a:prstGeom>
          <a:noFill/>
        </p:spPr>
        <p:txBody>
          <a:bodyPr wrap="square" rtlCol="0">
            <a:spAutoFit/>
          </a:bodyPr>
          <a:lstStyle/>
          <a:p>
            <a:r>
              <a:rPr lang="en-US" sz="800" dirty="0"/>
              <a:t>x</a:t>
            </a:r>
          </a:p>
        </p:txBody>
      </p:sp>
      <p:sp>
        <p:nvSpPr>
          <p:cNvPr id="45" name="TextBox 44">
            <a:extLst>
              <a:ext uri="{FF2B5EF4-FFF2-40B4-BE49-F238E27FC236}">
                <a16:creationId xmlns:a16="http://schemas.microsoft.com/office/drawing/2014/main" id="{EEBE86CB-D4B8-4C25-AD0B-7AC18DDFF9B4}"/>
              </a:ext>
            </a:extLst>
          </p:cNvPr>
          <p:cNvSpPr txBox="1"/>
          <p:nvPr/>
        </p:nvSpPr>
        <p:spPr>
          <a:xfrm>
            <a:off x="7141027" y="5403541"/>
            <a:ext cx="278675" cy="215444"/>
          </a:xfrm>
          <a:prstGeom prst="rect">
            <a:avLst/>
          </a:prstGeom>
          <a:noFill/>
        </p:spPr>
        <p:txBody>
          <a:bodyPr wrap="square" rtlCol="0">
            <a:spAutoFit/>
          </a:bodyPr>
          <a:lstStyle/>
          <a:p>
            <a:r>
              <a:rPr lang="en-US" sz="800" dirty="0"/>
              <a:t>x</a:t>
            </a:r>
          </a:p>
        </p:txBody>
      </p:sp>
      <p:sp>
        <p:nvSpPr>
          <p:cNvPr id="46" name="TextBox 45">
            <a:extLst>
              <a:ext uri="{FF2B5EF4-FFF2-40B4-BE49-F238E27FC236}">
                <a16:creationId xmlns:a16="http://schemas.microsoft.com/office/drawing/2014/main" id="{0074389F-514E-496A-920C-8EEBCDA8AAA2}"/>
              </a:ext>
            </a:extLst>
          </p:cNvPr>
          <p:cNvSpPr txBox="1"/>
          <p:nvPr/>
        </p:nvSpPr>
        <p:spPr>
          <a:xfrm>
            <a:off x="6875413" y="5416602"/>
            <a:ext cx="278675" cy="215444"/>
          </a:xfrm>
          <a:prstGeom prst="rect">
            <a:avLst/>
          </a:prstGeom>
          <a:noFill/>
        </p:spPr>
        <p:txBody>
          <a:bodyPr wrap="square" rtlCol="0">
            <a:spAutoFit/>
          </a:bodyPr>
          <a:lstStyle/>
          <a:p>
            <a:r>
              <a:rPr lang="en-US" sz="800" dirty="0"/>
              <a:t>x</a:t>
            </a:r>
          </a:p>
        </p:txBody>
      </p:sp>
      <p:sp>
        <p:nvSpPr>
          <p:cNvPr id="47" name="TextBox 46">
            <a:extLst>
              <a:ext uri="{FF2B5EF4-FFF2-40B4-BE49-F238E27FC236}">
                <a16:creationId xmlns:a16="http://schemas.microsoft.com/office/drawing/2014/main" id="{3168212C-9594-47BA-A126-A32137AD29C9}"/>
              </a:ext>
            </a:extLst>
          </p:cNvPr>
          <p:cNvSpPr txBox="1"/>
          <p:nvPr/>
        </p:nvSpPr>
        <p:spPr>
          <a:xfrm>
            <a:off x="6574966" y="5429663"/>
            <a:ext cx="278675" cy="215444"/>
          </a:xfrm>
          <a:prstGeom prst="rect">
            <a:avLst/>
          </a:prstGeom>
          <a:noFill/>
        </p:spPr>
        <p:txBody>
          <a:bodyPr wrap="square" rtlCol="0">
            <a:spAutoFit/>
          </a:bodyPr>
          <a:lstStyle/>
          <a:p>
            <a:r>
              <a:rPr lang="en-US" sz="800" dirty="0"/>
              <a:t>x</a:t>
            </a:r>
          </a:p>
        </p:txBody>
      </p:sp>
      <p:sp>
        <p:nvSpPr>
          <p:cNvPr id="48" name="TextBox 47">
            <a:extLst>
              <a:ext uri="{FF2B5EF4-FFF2-40B4-BE49-F238E27FC236}">
                <a16:creationId xmlns:a16="http://schemas.microsoft.com/office/drawing/2014/main" id="{CF754612-60E2-4D63-92F0-AA7CCA52A459}"/>
              </a:ext>
            </a:extLst>
          </p:cNvPr>
          <p:cNvSpPr txBox="1"/>
          <p:nvPr/>
        </p:nvSpPr>
        <p:spPr>
          <a:xfrm>
            <a:off x="6300648" y="5381768"/>
            <a:ext cx="278675" cy="215444"/>
          </a:xfrm>
          <a:prstGeom prst="rect">
            <a:avLst/>
          </a:prstGeom>
          <a:noFill/>
        </p:spPr>
        <p:txBody>
          <a:bodyPr wrap="square" rtlCol="0">
            <a:spAutoFit/>
          </a:bodyPr>
          <a:lstStyle/>
          <a:p>
            <a:r>
              <a:rPr lang="en-US" sz="800" dirty="0"/>
              <a:t>x</a:t>
            </a:r>
          </a:p>
        </p:txBody>
      </p:sp>
      <p:sp>
        <p:nvSpPr>
          <p:cNvPr id="49" name="TextBox 48">
            <a:extLst>
              <a:ext uri="{FF2B5EF4-FFF2-40B4-BE49-F238E27FC236}">
                <a16:creationId xmlns:a16="http://schemas.microsoft.com/office/drawing/2014/main" id="{2DB6C554-11A7-4980-8DED-E1050651F16E}"/>
              </a:ext>
            </a:extLst>
          </p:cNvPr>
          <p:cNvSpPr txBox="1"/>
          <p:nvPr/>
        </p:nvSpPr>
        <p:spPr>
          <a:xfrm>
            <a:off x="6061159" y="5403536"/>
            <a:ext cx="278675" cy="215444"/>
          </a:xfrm>
          <a:prstGeom prst="rect">
            <a:avLst/>
          </a:prstGeom>
          <a:noFill/>
        </p:spPr>
        <p:txBody>
          <a:bodyPr wrap="square" rtlCol="0">
            <a:spAutoFit/>
          </a:bodyPr>
          <a:lstStyle/>
          <a:p>
            <a:r>
              <a:rPr lang="en-US" sz="800" dirty="0"/>
              <a:t>x</a:t>
            </a:r>
          </a:p>
        </p:txBody>
      </p:sp>
      <p:sp>
        <p:nvSpPr>
          <p:cNvPr id="50" name="TextBox 49">
            <a:extLst>
              <a:ext uri="{FF2B5EF4-FFF2-40B4-BE49-F238E27FC236}">
                <a16:creationId xmlns:a16="http://schemas.microsoft.com/office/drawing/2014/main" id="{F78CB162-6545-4200-BED3-A114F126F547}"/>
              </a:ext>
            </a:extLst>
          </p:cNvPr>
          <p:cNvSpPr txBox="1"/>
          <p:nvPr/>
        </p:nvSpPr>
        <p:spPr>
          <a:xfrm>
            <a:off x="5752006" y="5381766"/>
            <a:ext cx="278675" cy="215444"/>
          </a:xfrm>
          <a:prstGeom prst="rect">
            <a:avLst/>
          </a:prstGeom>
          <a:noFill/>
        </p:spPr>
        <p:txBody>
          <a:bodyPr wrap="square" rtlCol="0">
            <a:spAutoFit/>
          </a:bodyPr>
          <a:lstStyle/>
          <a:p>
            <a:r>
              <a:rPr lang="en-US" sz="800" dirty="0"/>
              <a:t>x</a:t>
            </a:r>
          </a:p>
        </p:txBody>
      </p:sp>
      <p:sp>
        <p:nvSpPr>
          <p:cNvPr id="51" name="TextBox 50">
            <a:extLst>
              <a:ext uri="{FF2B5EF4-FFF2-40B4-BE49-F238E27FC236}">
                <a16:creationId xmlns:a16="http://schemas.microsoft.com/office/drawing/2014/main" id="{70901742-1188-4976-9B80-4E969495731B}"/>
              </a:ext>
            </a:extLst>
          </p:cNvPr>
          <p:cNvSpPr txBox="1"/>
          <p:nvPr/>
        </p:nvSpPr>
        <p:spPr>
          <a:xfrm>
            <a:off x="5425438" y="5403534"/>
            <a:ext cx="278675" cy="215444"/>
          </a:xfrm>
          <a:prstGeom prst="rect">
            <a:avLst/>
          </a:prstGeom>
          <a:noFill/>
        </p:spPr>
        <p:txBody>
          <a:bodyPr wrap="square" rtlCol="0">
            <a:spAutoFit/>
          </a:bodyPr>
          <a:lstStyle/>
          <a:p>
            <a:r>
              <a:rPr lang="en-US" sz="800" dirty="0"/>
              <a:t>x</a:t>
            </a:r>
          </a:p>
        </p:txBody>
      </p:sp>
      <p:sp>
        <p:nvSpPr>
          <p:cNvPr id="52" name="TextBox 51">
            <a:extLst>
              <a:ext uri="{FF2B5EF4-FFF2-40B4-BE49-F238E27FC236}">
                <a16:creationId xmlns:a16="http://schemas.microsoft.com/office/drawing/2014/main" id="{93056B77-8CA0-496B-AE92-64ECBE5BE353}"/>
              </a:ext>
            </a:extLst>
          </p:cNvPr>
          <p:cNvSpPr txBox="1"/>
          <p:nvPr/>
        </p:nvSpPr>
        <p:spPr>
          <a:xfrm>
            <a:off x="9157054" y="6034922"/>
            <a:ext cx="278675" cy="215444"/>
          </a:xfrm>
          <a:prstGeom prst="rect">
            <a:avLst/>
          </a:prstGeom>
          <a:noFill/>
        </p:spPr>
        <p:txBody>
          <a:bodyPr wrap="square" rtlCol="0">
            <a:spAutoFit/>
          </a:bodyPr>
          <a:lstStyle/>
          <a:p>
            <a:r>
              <a:rPr lang="en-US" sz="800" dirty="0"/>
              <a:t>x</a:t>
            </a:r>
          </a:p>
        </p:txBody>
      </p:sp>
      <p:sp>
        <p:nvSpPr>
          <p:cNvPr id="53" name="TextBox 52">
            <a:extLst>
              <a:ext uri="{FF2B5EF4-FFF2-40B4-BE49-F238E27FC236}">
                <a16:creationId xmlns:a16="http://schemas.microsoft.com/office/drawing/2014/main" id="{8526EFCC-1DE7-424D-9A11-14DD4451DC5B}"/>
              </a:ext>
            </a:extLst>
          </p:cNvPr>
          <p:cNvSpPr txBox="1"/>
          <p:nvPr/>
        </p:nvSpPr>
        <p:spPr>
          <a:xfrm>
            <a:off x="8786944" y="6047983"/>
            <a:ext cx="278675" cy="215444"/>
          </a:xfrm>
          <a:prstGeom prst="rect">
            <a:avLst/>
          </a:prstGeom>
          <a:noFill/>
        </p:spPr>
        <p:txBody>
          <a:bodyPr wrap="square" rtlCol="0">
            <a:spAutoFit/>
          </a:bodyPr>
          <a:lstStyle/>
          <a:p>
            <a:r>
              <a:rPr lang="en-US" sz="800" dirty="0"/>
              <a:t>x</a:t>
            </a:r>
          </a:p>
        </p:txBody>
      </p:sp>
      <p:sp>
        <p:nvSpPr>
          <p:cNvPr id="54" name="TextBox 53">
            <a:extLst>
              <a:ext uri="{FF2B5EF4-FFF2-40B4-BE49-F238E27FC236}">
                <a16:creationId xmlns:a16="http://schemas.microsoft.com/office/drawing/2014/main" id="{72D7F335-C79E-4C58-93DE-730F61B3F686}"/>
              </a:ext>
            </a:extLst>
          </p:cNvPr>
          <p:cNvSpPr txBox="1"/>
          <p:nvPr/>
        </p:nvSpPr>
        <p:spPr>
          <a:xfrm>
            <a:off x="8408125" y="6043625"/>
            <a:ext cx="278675" cy="215444"/>
          </a:xfrm>
          <a:prstGeom prst="rect">
            <a:avLst/>
          </a:prstGeom>
          <a:noFill/>
        </p:spPr>
        <p:txBody>
          <a:bodyPr wrap="square" rtlCol="0">
            <a:spAutoFit/>
          </a:bodyPr>
          <a:lstStyle/>
          <a:p>
            <a:r>
              <a:rPr lang="en-US" sz="800" dirty="0"/>
              <a:t>x</a:t>
            </a:r>
          </a:p>
        </p:txBody>
      </p:sp>
      <p:sp>
        <p:nvSpPr>
          <p:cNvPr id="55" name="TextBox 54">
            <a:extLst>
              <a:ext uri="{FF2B5EF4-FFF2-40B4-BE49-F238E27FC236}">
                <a16:creationId xmlns:a16="http://schemas.microsoft.com/office/drawing/2014/main" id="{63FE370D-969B-49FD-A66F-BD3AF852C9DD}"/>
              </a:ext>
            </a:extLst>
          </p:cNvPr>
          <p:cNvSpPr txBox="1"/>
          <p:nvPr/>
        </p:nvSpPr>
        <p:spPr>
          <a:xfrm>
            <a:off x="8133802" y="6030564"/>
            <a:ext cx="278675" cy="215444"/>
          </a:xfrm>
          <a:prstGeom prst="rect">
            <a:avLst/>
          </a:prstGeom>
          <a:noFill/>
        </p:spPr>
        <p:txBody>
          <a:bodyPr wrap="square" rtlCol="0">
            <a:spAutoFit/>
          </a:bodyPr>
          <a:lstStyle/>
          <a:p>
            <a:r>
              <a:rPr lang="en-US" sz="800" dirty="0"/>
              <a:t>x</a:t>
            </a:r>
          </a:p>
        </p:txBody>
      </p:sp>
      <p:sp>
        <p:nvSpPr>
          <p:cNvPr id="56" name="TextBox 55">
            <a:extLst>
              <a:ext uri="{FF2B5EF4-FFF2-40B4-BE49-F238E27FC236}">
                <a16:creationId xmlns:a16="http://schemas.microsoft.com/office/drawing/2014/main" id="{88446AF1-594A-4766-A76D-4AB76D854DB3}"/>
              </a:ext>
            </a:extLst>
          </p:cNvPr>
          <p:cNvSpPr txBox="1"/>
          <p:nvPr/>
        </p:nvSpPr>
        <p:spPr>
          <a:xfrm>
            <a:off x="7833355" y="5982665"/>
            <a:ext cx="278675" cy="215444"/>
          </a:xfrm>
          <a:prstGeom prst="rect">
            <a:avLst/>
          </a:prstGeom>
          <a:noFill/>
        </p:spPr>
        <p:txBody>
          <a:bodyPr wrap="square" rtlCol="0">
            <a:spAutoFit/>
          </a:bodyPr>
          <a:lstStyle/>
          <a:p>
            <a:r>
              <a:rPr lang="en-US" sz="800" dirty="0"/>
              <a:t>x</a:t>
            </a:r>
          </a:p>
        </p:txBody>
      </p:sp>
      <p:sp>
        <p:nvSpPr>
          <p:cNvPr id="57" name="TextBox 56">
            <a:extLst>
              <a:ext uri="{FF2B5EF4-FFF2-40B4-BE49-F238E27FC236}">
                <a16:creationId xmlns:a16="http://schemas.microsoft.com/office/drawing/2014/main" id="{104A6CE4-4CBF-405D-873B-4218468A4379}"/>
              </a:ext>
            </a:extLst>
          </p:cNvPr>
          <p:cNvSpPr txBox="1"/>
          <p:nvPr/>
        </p:nvSpPr>
        <p:spPr>
          <a:xfrm>
            <a:off x="7532908" y="6047975"/>
            <a:ext cx="278675" cy="215444"/>
          </a:xfrm>
          <a:prstGeom prst="rect">
            <a:avLst/>
          </a:prstGeom>
          <a:noFill/>
        </p:spPr>
        <p:txBody>
          <a:bodyPr wrap="square" rtlCol="0">
            <a:spAutoFit/>
          </a:bodyPr>
          <a:lstStyle/>
          <a:p>
            <a:r>
              <a:rPr lang="en-US" sz="800" dirty="0"/>
              <a:t>x</a:t>
            </a:r>
          </a:p>
        </p:txBody>
      </p:sp>
      <p:sp>
        <p:nvSpPr>
          <p:cNvPr id="58" name="TextBox 57">
            <a:extLst>
              <a:ext uri="{FF2B5EF4-FFF2-40B4-BE49-F238E27FC236}">
                <a16:creationId xmlns:a16="http://schemas.microsoft.com/office/drawing/2014/main" id="{99F20585-7C9D-4BAA-8C8C-D8D1DF4C8CBB}"/>
              </a:ext>
            </a:extLst>
          </p:cNvPr>
          <p:cNvSpPr txBox="1"/>
          <p:nvPr/>
        </p:nvSpPr>
        <p:spPr>
          <a:xfrm>
            <a:off x="7180210" y="6034908"/>
            <a:ext cx="278675" cy="215444"/>
          </a:xfrm>
          <a:prstGeom prst="rect">
            <a:avLst/>
          </a:prstGeom>
          <a:noFill/>
        </p:spPr>
        <p:txBody>
          <a:bodyPr wrap="square" rtlCol="0">
            <a:spAutoFit/>
          </a:bodyPr>
          <a:lstStyle/>
          <a:p>
            <a:r>
              <a:rPr lang="en-US" sz="800" dirty="0"/>
              <a:t>x</a:t>
            </a:r>
          </a:p>
        </p:txBody>
      </p:sp>
      <p:sp>
        <p:nvSpPr>
          <p:cNvPr id="59" name="TextBox 58">
            <a:extLst>
              <a:ext uri="{FF2B5EF4-FFF2-40B4-BE49-F238E27FC236}">
                <a16:creationId xmlns:a16="http://schemas.microsoft.com/office/drawing/2014/main" id="{EA9D341B-BFAB-4CE1-8172-1091325C3731}"/>
              </a:ext>
            </a:extLst>
          </p:cNvPr>
          <p:cNvSpPr txBox="1"/>
          <p:nvPr/>
        </p:nvSpPr>
        <p:spPr>
          <a:xfrm>
            <a:off x="6914596" y="6047969"/>
            <a:ext cx="278675" cy="215444"/>
          </a:xfrm>
          <a:prstGeom prst="rect">
            <a:avLst/>
          </a:prstGeom>
          <a:noFill/>
        </p:spPr>
        <p:txBody>
          <a:bodyPr wrap="square" rtlCol="0">
            <a:spAutoFit/>
          </a:bodyPr>
          <a:lstStyle/>
          <a:p>
            <a:r>
              <a:rPr lang="en-US" sz="800" dirty="0"/>
              <a:t>x</a:t>
            </a:r>
          </a:p>
        </p:txBody>
      </p:sp>
      <p:sp>
        <p:nvSpPr>
          <p:cNvPr id="60" name="TextBox 59">
            <a:extLst>
              <a:ext uri="{FF2B5EF4-FFF2-40B4-BE49-F238E27FC236}">
                <a16:creationId xmlns:a16="http://schemas.microsoft.com/office/drawing/2014/main" id="{9048B1DD-E377-45D4-BC2E-D4CF36A66B5F}"/>
              </a:ext>
            </a:extLst>
          </p:cNvPr>
          <p:cNvSpPr txBox="1"/>
          <p:nvPr/>
        </p:nvSpPr>
        <p:spPr>
          <a:xfrm>
            <a:off x="6614149" y="6061030"/>
            <a:ext cx="278675" cy="215444"/>
          </a:xfrm>
          <a:prstGeom prst="rect">
            <a:avLst/>
          </a:prstGeom>
          <a:noFill/>
        </p:spPr>
        <p:txBody>
          <a:bodyPr wrap="square" rtlCol="0">
            <a:spAutoFit/>
          </a:bodyPr>
          <a:lstStyle/>
          <a:p>
            <a:r>
              <a:rPr lang="en-US" sz="800" dirty="0"/>
              <a:t>x</a:t>
            </a:r>
          </a:p>
        </p:txBody>
      </p:sp>
      <p:sp>
        <p:nvSpPr>
          <p:cNvPr id="61" name="TextBox 60">
            <a:extLst>
              <a:ext uri="{FF2B5EF4-FFF2-40B4-BE49-F238E27FC236}">
                <a16:creationId xmlns:a16="http://schemas.microsoft.com/office/drawing/2014/main" id="{3BFE17FC-5C15-496E-8944-42E7322340E9}"/>
              </a:ext>
            </a:extLst>
          </p:cNvPr>
          <p:cNvSpPr txBox="1"/>
          <p:nvPr/>
        </p:nvSpPr>
        <p:spPr>
          <a:xfrm>
            <a:off x="6339831" y="6013135"/>
            <a:ext cx="278675" cy="215444"/>
          </a:xfrm>
          <a:prstGeom prst="rect">
            <a:avLst/>
          </a:prstGeom>
          <a:noFill/>
        </p:spPr>
        <p:txBody>
          <a:bodyPr wrap="square" rtlCol="0">
            <a:spAutoFit/>
          </a:bodyPr>
          <a:lstStyle/>
          <a:p>
            <a:r>
              <a:rPr lang="en-US" sz="800" dirty="0"/>
              <a:t>x</a:t>
            </a:r>
          </a:p>
        </p:txBody>
      </p:sp>
      <p:sp>
        <p:nvSpPr>
          <p:cNvPr id="65" name="TextBox 64">
            <a:extLst>
              <a:ext uri="{FF2B5EF4-FFF2-40B4-BE49-F238E27FC236}">
                <a16:creationId xmlns:a16="http://schemas.microsoft.com/office/drawing/2014/main" id="{3F333287-37B7-463D-934C-E85E1D6CB2EF}"/>
              </a:ext>
            </a:extLst>
          </p:cNvPr>
          <p:cNvSpPr txBox="1"/>
          <p:nvPr/>
        </p:nvSpPr>
        <p:spPr>
          <a:xfrm>
            <a:off x="9161401" y="6291822"/>
            <a:ext cx="278675" cy="215444"/>
          </a:xfrm>
          <a:prstGeom prst="rect">
            <a:avLst/>
          </a:prstGeom>
          <a:noFill/>
        </p:spPr>
        <p:txBody>
          <a:bodyPr wrap="square" rtlCol="0">
            <a:spAutoFit/>
          </a:bodyPr>
          <a:lstStyle/>
          <a:p>
            <a:r>
              <a:rPr lang="en-US" sz="800" dirty="0"/>
              <a:t>x</a:t>
            </a:r>
          </a:p>
        </p:txBody>
      </p:sp>
      <p:sp>
        <p:nvSpPr>
          <p:cNvPr id="66" name="TextBox 65">
            <a:extLst>
              <a:ext uri="{FF2B5EF4-FFF2-40B4-BE49-F238E27FC236}">
                <a16:creationId xmlns:a16="http://schemas.microsoft.com/office/drawing/2014/main" id="{E59EBA1C-2E52-4D5D-BA9C-46B4D0B7F292}"/>
              </a:ext>
            </a:extLst>
          </p:cNvPr>
          <p:cNvSpPr txBox="1"/>
          <p:nvPr/>
        </p:nvSpPr>
        <p:spPr>
          <a:xfrm>
            <a:off x="8791291" y="6304883"/>
            <a:ext cx="278675" cy="215444"/>
          </a:xfrm>
          <a:prstGeom prst="rect">
            <a:avLst/>
          </a:prstGeom>
          <a:noFill/>
        </p:spPr>
        <p:txBody>
          <a:bodyPr wrap="square" rtlCol="0">
            <a:spAutoFit/>
          </a:bodyPr>
          <a:lstStyle/>
          <a:p>
            <a:r>
              <a:rPr lang="en-US" sz="800" dirty="0"/>
              <a:t>x</a:t>
            </a:r>
          </a:p>
        </p:txBody>
      </p:sp>
      <p:sp>
        <p:nvSpPr>
          <p:cNvPr id="67" name="TextBox 66">
            <a:extLst>
              <a:ext uri="{FF2B5EF4-FFF2-40B4-BE49-F238E27FC236}">
                <a16:creationId xmlns:a16="http://schemas.microsoft.com/office/drawing/2014/main" id="{2FCA0DD2-1197-4003-8C72-01A6100402B5}"/>
              </a:ext>
            </a:extLst>
          </p:cNvPr>
          <p:cNvSpPr txBox="1"/>
          <p:nvPr/>
        </p:nvSpPr>
        <p:spPr>
          <a:xfrm>
            <a:off x="8412472" y="6300525"/>
            <a:ext cx="278675" cy="215444"/>
          </a:xfrm>
          <a:prstGeom prst="rect">
            <a:avLst/>
          </a:prstGeom>
          <a:noFill/>
        </p:spPr>
        <p:txBody>
          <a:bodyPr wrap="square" rtlCol="0">
            <a:spAutoFit/>
          </a:bodyPr>
          <a:lstStyle/>
          <a:p>
            <a:r>
              <a:rPr lang="en-US" sz="800" dirty="0"/>
              <a:t>x</a:t>
            </a:r>
          </a:p>
        </p:txBody>
      </p:sp>
      <p:sp>
        <p:nvSpPr>
          <p:cNvPr id="68" name="TextBox 67">
            <a:extLst>
              <a:ext uri="{FF2B5EF4-FFF2-40B4-BE49-F238E27FC236}">
                <a16:creationId xmlns:a16="http://schemas.microsoft.com/office/drawing/2014/main" id="{C65D94C4-CC25-4BF6-8966-8DBD5558E8BE}"/>
              </a:ext>
            </a:extLst>
          </p:cNvPr>
          <p:cNvSpPr txBox="1"/>
          <p:nvPr/>
        </p:nvSpPr>
        <p:spPr>
          <a:xfrm>
            <a:off x="8138149" y="6287464"/>
            <a:ext cx="278675" cy="215444"/>
          </a:xfrm>
          <a:prstGeom prst="rect">
            <a:avLst/>
          </a:prstGeom>
          <a:noFill/>
        </p:spPr>
        <p:txBody>
          <a:bodyPr wrap="square" rtlCol="0">
            <a:spAutoFit/>
          </a:bodyPr>
          <a:lstStyle/>
          <a:p>
            <a:r>
              <a:rPr lang="en-US" sz="800" dirty="0"/>
              <a:t>x</a:t>
            </a:r>
          </a:p>
        </p:txBody>
      </p:sp>
      <p:sp>
        <p:nvSpPr>
          <p:cNvPr id="69" name="TextBox 68">
            <a:extLst>
              <a:ext uri="{FF2B5EF4-FFF2-40B4-BE49-F238E27FC236}">
                <a16:creationId xmlns:a16="http://schemas.microsoft.com/office/drawing/2014/main" id="{DCE9E4FF-4469-41AF-A9C6-AB13C11EF1C6}"/>
              </a:ext>
            </a:extLst>
          </p:cNvPr>
          <p:cNvSpPr txBox="1"/>
          <p:nvPr/>
        </p:nvSpPr>
        <p:spPr>
          <a:xfrm>
            <a:off x="7837702" y="6239565"/>
            <a:ext cx="278675" cy="215444"/>
          </a:xfrm>
          <a:prstGeom prst="rect">
            <a:avLst/>
          </a:prstGeom>
          <a:noFill/>
        </p:spPr>
        <p:txBody>
          <a:bodyPr wrap="square" rtlCol="0">
            <a:spAutoFit/>
          </a:bodyPr>
          <a:lstStyle/>
          <a:p>
            <a:r>
              <a:rPr lang="en-US" sz="800" dirty="0"/>
              <a:t>x</a:t>
            </a:r>
          </a:p>
        </p:txBody>
      </p:sp>
      <p:sp>
        <p:nvSpPr>
          <p:cNvPr id="70" name="TextBox 69">
            <a:extLst>
              <a:ext uri="{FF2B5EF4-FFF2-40B4-BE49-F238E27FC236}">
                <a16:creationId xmlns:a16="http://schemas.microsoft.com/office/drawing/2014/main" id="{EB731091-ED15-4E0C-AF16-3AAABBDC9FDC}"/>
              </a:ext>
            </a:extLst>
          </p:cNvPr>
          <p:cNvSpPr txBox="1"/>
          <p:nvPr/>
        </p:nvSpPr>
        <p:spPr>
          <a:xfrm>
            <a:off x="7537255" y="6304875"/>
            <a:ext cx="278675" cy="215444"/>
          </a:xfrm>
          <a:prstGeom prst="rect">
            <a:avLst/>
          </a:prstGeom>
          <a:noFill/>
        </p:spPr>
        <p:txBody>
          <a:bodyPr wrap="square" rtlCol="0">
            <a:spAutoFit/>
          </a:bodyPr>
          <a:lstStyle/>
          <a:p>
            <a:r>
              <a:rPr lang="en-US" sz="800" dirty="0"/>
              <a:t>x</a:t>
            </a:r>
          </a:p>
        </p:txBody>
      </p:sp>
      <p:sp>
        <p:nvSpPr>
          <p:cNvPr id="71" name="TextBox 70">
            <a:extLst>
              <a:ext uri="{FF2B5EF4-FFF2-40B4-BE49-F238E27FC236}">
                <a16:creationId xmlns:a16="http://schemas.microsoft.com/office/drawing/2014/main" id="{32DB0A5B-7FC5-45B5-88CF-FF4789D5DE78}"/>
              </a:ext>
            </a:extLst>
          </p:cNvPr>
          <p:cNvSpPr txBox="1"/>
          <p:nvPr/>
        </p:nvSpPr>
        <p:spPr>
          <a:xfrm>
            <a:off x="7184557" y="6291808"/>
            <a:ext cx="278675" cy="215444"/>
          </a:xfrm>
          <a:prstGeom prst="rect">
            <a:avLst/>
          </a:prstGeom>
          <a:noFill/>
        </p:spPr>
        <p:txBody>
          <a:bodyPr wrap="square" rtlCol="0">
            <a:spAutoFit/>
          </a:bodyPr>
          <a:lstStyle/>
          <a:p>
            <a:r>
              <a:rPr lang="en-US" sz="800" dirty="0"/>
              <a:t>x</a:t>
            </a:r>
          </a:p>
        </p:txBody>
      </p:sp>
      <p:sp>
        <p:nvSpPr>
          <p:cNvPr id="72" name="TextBox 71">
            <a:extLst>
              <a:ext uri="{FF2B5EF4-FFF2-40B4-BE49-F238E27FC236}">
                <a16:creationId xmlns:a16="http://schemas.microsoft.com/office/drawing/2014/main" id="{E016DD10-42D6-4D8F-8BEF-C7D863760F4E}"/>
              </a:ext>
            </a:extLst>
          </p:cNvPr>
          <p:cNvSpPr txBox="1"/>
          <p:nvPr/>
        </p:nvSpPr>
        <p:spPr>
          <a:xfrm>
            <a:off x="6918943" y="6304869"/>
            <a:ext cx="278675" cy="215444"/>
          </a:xfrm>
          <a:prstGeom prst="rect">
            <a:avLst/>
          </a:prstGeom>
          <a:noFill/>
        </p:spPr>
        <p:txBody>
          <a:bodyPr wrap="square" rtlCol="0">
            <a:spAutoFit/>
          </a:bodyPr>
          <a:lstStyle/>
          <a:p>
            <a:r>
              <a:rPr lang="en-US" sz="800" dirty="0"/>
              <a:t>x</a:t>
            </a:r>
          </a:p>
        </p:txBody>
      </p:sp>
      <p:sp>
        <p:nvSpPr>
          <p:cNvPr id="73" name="TextBox 72">
            <a:extLst>
              <a:ext uri="{FF2B5EF4-FFF2-40B4-BE49-F238E27FC236}">
                <a16:creationId xmlns:a16="http://schemas.microsoft.com/office/drawing/2014/main" id="{CB4DF5C6-7296-4B67-AC74-739EDE116DBB}"/>
              </a:ext>
            </a:extLst>
          </p:cNvPr>
          <p:cNvSpPr txBox="1"/>
          <p:nvPr/>
        </p:nvSpPr>
        <p:spPr>
          <a:xfrm>
            <a:off x="6618496" y="6317930"/>
            <a:ext cx="278675" cy="215444"/>
          </a:xfrm>
          <a:prstGeom prst="rect">
            <a:avLst/>
          </a:prstGeom>
          <a:noFill/>
        </p:spPr>
        <p:txBody>
          <a:bodyPr wrap="square" rtlCol="0">
            <a:spAutoFit/>
          </a:bodyPr>
          <a:lstStyle/>
          <a:p>
            <a:r>
              <a:rPr lang="en-US" sz="800" dirty="0"/>
              <a:t>x</a:t>
            </a:r>
          </a:p>
        </p:txBody>
      </p:sp>
      <p:sp>
        <p:nvSpPr>
          <p:cNvPr id="74" name="TextBox 73">
            <a:extLst>
              <a:ext uri="{FF2B5EF4-FFF2-40B4-BE49-F238E27FC236}">
                <a16:creationId xmlns:a16="http://schemas.microsoft.com/office/drawing/2014/main" id="{C0040369-2DF8-496E-863E-50403B0D9C06}"/>
              </a:ext>
            </a:extLst>
          </p:cNvPr>
          <p:cNvSpPr txBox="1"/>
          <p:nvPr/>
        </p:nvSpPr>
        <p:spPr>
          <a:xfrm>
            <a:off x="6344178" y="6270035"/>
            <a:ext cx="278675" cy="215444"/>
          </a:xfrm>
          <a:prstGeom prst="rect">
            <a:avLst/>
          </a:prstGeom>
          <a:noFill/>
        </p:spPr>
        <p:txBody>
          <a:bodyPr wrap="square" rtlCol="0">
            <a:spAutoFit/>
          </a:bodyPr>
          <a:lstStyle/>
          <a:p>
            <a:r>
              <a:rPr lang="en-US" sz="800" dirty="0"/>
              <a:t>x</a:t>
            </a:r>
          </a:p>
        </p:txBody>
      </p:sp>
      <p:sp>
        <p:nvSpPr>
          <p:cNvPr id="78" name="TextBox 77">
            <a:extLst>
              <a:ext uri="{FF2B5EF4-FFF2-40B4-BE49-F238E27FC236}">
                <a16:creationId xmlns:a16="http://schemas.microsoft.com/office/drawing/2014/main" id="{77914DE3-6707-4739-91B6-C980A70A3B17}"/>
              </a:ext>
            </a:extLst>
          </p:cNvPr>
          <p:cNvSpPr txBox="1"/>
          <p:nvPr/>
        </p:nvSpPr>
        <p:spPr>
          <a:xfrm>
            <a:off x="9130918" y="6165548"/>
            <a:ext cx="278675" cy="215444"/>
          </a:xfrm>
          <a:prstGeom prst="rect">
            <a:avLst/>
          </a:prstGeom>
          <a:noFill/>
        </p:spPr>
        <p:txBody>
          <a:bodyPr wrap="square" rtlCol="0">
            <a:spAutoFit/>
          </a:bodyPr>
          <a:lstStyle/>
          <a:p>
            <a:r>
              <a:rPr lang="en-US" sz="800" dirty="0"/>
              <a:t>x</a:t>
            </a:r>
          </a:p>
        </p:txBody>
      </p:sp>
      <p:sp>
        <p:nvSpPr>
          <p:cNvPr id="79" name="TextBox 78">
            <a:extLst>
              <a:ext uri="{FF2B5EF4-FFF2-40B4-BE49-F238E27FC236}">
                <a16:creationId xmlns:a16="http://schemas.microsoft.com/office/drawing/2014/main" id="{F80BF419-94EC-4528-BBAB-4C4683488F38}"/>
              </a:ext>
            </a:extLst>
          </p:cNvPr>
          <p:cNvSpPr txBox="1"/>
          <p:nvPr/>
        </p:nvSpPr>
        <p:spPr>
          <a:xfrm>
            <a:off x="8760808" y="6178609"/>
            <a:ext cx="278675" cy="215444"/>
          </a:xfrm>
          <a:prstGeom prst="rect">
            <a:avLst/>
          </a:prstGeom>
          <a:noFill/>
        </p:spPr>
        <p:txBody>
          <a:bodyPr wrap="square" rtlCol="0">
            <a:spAutoFit/>
          </a:bodyPr>
          <a:lstStyle/>
          <a:p>
            <a:r>
              <a:rPr lang="en-US" sz="800" dirty="0"/>
              <a:t>x</a:t>
            </a:r>
          </a:p>
        </p:txBody>
      </p:sp>
      <p:sp>
        <p:nvSpPr>
          <p:cNvPr id="80" name="TextBox 79">
            <a:extLst>
              <a:ext uri="{FF2B5EF4-FFF2-40B4-BE49-F238E27FC236}">
                <a16:creationId xmlns:a16="http://schemas.microsoft.com/office/drawing/2014/main" id="{E27761A3-EB60-479A-87CF-22631DDFC8E1}"/>
              </a:ext>
            </a:extLst>
          </p:cNvPr>
          <p:cNvSpPr txBox="1"/>
          <p:nvPr/>
        </p:nvSpPr>
        <p:spPr>
          <a:xfrm>
            <a:off x="8381989" y="6174251"/>
            <a:ext cx="278675" cy="215444"/>
          </a:xfrm>
          <a:prstGeom prst="rect">
            <a:avLst/>
          </a:prstGeom>
          <a:noFill/>
        </p:spPr>
        <p:txBody>
          <a:bodyPr wrap="square" rtlCol="0">
            <a:spAutoFit/>
          </a:bodyPr>
          <a:lstStyle/>
          <a:p>
            <a:r>
              <a:rPr lang="en-US" sz="800" dirty="0"/>
              <a:t>x</a:t>
            </a:r>
          </a:p>
        </p:txBody>
      </p:sp>
      <p:sp>
        <p:nvSpPr>
          <p:cNvPr id="81" name="TextBox 80">
            <a:extLst>
              <a:ext uri="{FF2B5EF4-FFF2-40B4-BE49-F238E27FC236}">
                <a16:creationId xmlns:a16="http://schemas.microsoft.com/office/drawing/2014/main" id="{D1A3437F-1B32-48AE-B5FF-3A78E75FB0C0}"/>
              </a:ext>
            </a:extLst>
          </p:cNvPr>
          <p:cNvSpPr txBox="1"/>
          <p:nvPr/>
        </p:nvSpPr>
        <p:spPr>
          <a:xfrm>
            <a:off x="8107666" y="6161190"/>
            <a:ext cx="278675" cy="215444"/>
          </a:xfrm>
          <a:prstGeom prst="rect">
            <a:avLst/>
          </a:prstGeom>
          <a:noFill/>
        </p:spPr>
        <p:txBody>
          <a:bodyPr wrap="square" rtlCol="0">
            <a:spAutoFit/>
          </a:bodyPr>
          <a:lstStyle/>
          <a:p>
            <a:r>
              <a:rPr lang="en-US" sz="800" dirty="0"/>
              <a:t>x</a:t>
            </a:r>
          </a:p>
        </p:txBody>
      </p:sp>
      <p:sp>
        <p:nvSpPr>
          <p:cNvPr id="82" name="TextBox 81">
            <a:extLst>
              <a:ext uri="{FF2B5EF4-FFF2-40B4-BE49-F238E27FC236}">
                <a16:creationId xmlns:a16="http://schemas.microsoft.com/office/drawing/2014/main" id="{B5FFBF0C-B707-42D2-9BEC-E62E7AA0F3A4}"/>
              </a:ext>
            </a:extLst>
          </p:cNvPr>
          <p:cNvSpPr txBox="1"/>
          <p:nvPr/>
        </p:nvSpPr>
        <p:spPr>
          <a:xfrm>
            <a:off x="7807219" y="6113291"/>
            <a:ext cx="278675" cy="215444"/>
          </a:xfrm>
          <a:prstGeom prst="rect">
            <a:avLst/>
          </a:prstGeom>
          <a:noFill/>
        </p:spPr>
        <p:txBody>
          <a:bodyPr wrap="square" rtlCol="0">
            <a:spAutoFit/>
          </a:bodyPr>
          <a:lstStyle/>
          <a:p>
            <a:r>
              <a:rPr lang="en-US" sz="800" dirty="0"/>
              <a:t>x</a:t>
            </a:r>
          </a:p>
        </p:txBody>
      </p:sp>
      <p:sp>
        <p:nvSpPr>
          <p:cNvPr id="83" name="TextBox 82">
            <a:extLst>
              <a:ext uri="{FF2B5EF4-FFF2-40B4-BE49-F238E27FC236}">
                <a16:creationId xmlns:a16="http://schemas.microsoft.com/office/drawing/2014/main" id="{36A3136F-DD80-4EC3-B006-0DF0B09C767D}"/>
              </a:ext>
            </a:extLst>
          </p:cNvPr>
          <p:cNvSpPr txBox="1"/>
          <p:nvPr/>
        </p:nvSpPr>
        <p:spPr>
          <a:xfrm>
            <a:off x="7506772" y="6178601"/>
            <a:ext cx="278675" cy="215444"/>
          </a:xfrm>
          <a:prstGeom prst="rect">
            <a:avLst/>
          </a:prstGeom>
          <a:noFill/>
        </p:spPr>
        <p:txBody>
          <a:bodyPr wrap="square" rtlCol="0">
            <a:spAutoFit/>
          </a:bodyPr>
          <a:lstStyle/>
          <a:p>
            <a:r>
              <a:rPr lang="en-US" sz="800" dirty="0"/>
              <a:t>x</a:t>
            </a:r>
          </a:p>
        </p:txBody>
      </p:sp>
      <p:sp>
        <p:nvSpPr>
          <p:cNvPr id="84" name="TextBox 83">
            <a:extLst>
              <a:ext uri="{FF2B5EF4-FFF2-40B4-BE49-F238E27FC236}">
                <a16:creationId xmlns:a16="http://schemas.microsoft.com/office/drawing/2014/main" id="{445229AD-E33C-4A21-AA23-776560E99CB2}"/>
              </a:ext>
            </a:extLst>
          </p:cNvPr>
          <p:cNvSpPr txBox="1"/>
          <p:nvPr/>
        </p:nvSpPr>
        <p:spPr>
          <a:xfrm>
            <a:off x="7154074" y="6165534"/>
            <a:ext cx="278675" cy="215444"/>
          </a:xfrm>
          <a:prstGeom prst="rect">
            <a:avLst/>
          </a:prstGeom>
          <a:noFill/>
        </p:spPr>
        <p:txBody>
          <a:bodyPr wrap="square" rtlCol="0">
            <a:spAutoFit/>
          </a:bodyPr>
          <a:lstStyle/>
          <a:p>
            <a:r>
              <a:rPr lang="en-US" sz="800" dirty="0"/>
              <a:t>x</a:t>
            </a:r>
          </a:p>
        </p:txBody>
      </p:sp>
      <p:sp>
        <p:nvSpPr>
          <p:cNvPr id="85" name="TextBox 84">
            <a:extLst>
              <a:ext uri="{FF2B5EF4-FFF2-40B4-BE49-F238E27FC236}">
                <a16:creationId xmlns:a16="http://schemas.microsoft.com/office/drawing/2014/main" id="{F17DE6C9-2213-4A3A-A2F4-3266DEA2FA17}"/>
              </a:ext>
            </a:extLst>
          </p:cNvPr>
          <p:cNvSpPr txBox="1"/>
          <p:nvPr/>
        </p:nvSpPr>
        <p:spPr>
          <a:xfrm>
            <a:off x="6888460" y="6178595"/>
            <a:ext cx="278675" cy="215444"/>
          </a:xfrm>
          <a:prstGeom prst="rect">
            <a:avLst/>
          </a:prstGeom>
          <a:noFill/>
        </p:spPr>
        <p:txBody>
          <a:bodyPr wrap="square" rtlCol="0">
            <a:spAutoFit/>
          </a:bodyPr>
          <a:lstStyle/>
          <a:p>
            <a:r>
              <a:rPr lang="en-US" sz="800" dirty="0"/>
              <a:t>x</a:t>
            </a:r>
          </a:p>
        </p:txBody>
      </p:sp>
      <p:sp>
        <p:nvSpPr>
          <p:cNvPr id="86" name="TextBox 85">
            <a:extLst>
              <a:ext uri="{FF2B5EF4-FFF2-40B4-BE49-F238E27FC236}">
                <a16:creationId xmlns:a16="http://schemas.microsoft.com/office/drawing/2014/main" id="{C1DC4414-DEBE-4F34-AD13-047CFCEE8F16}"/>
              </a:ext>
            </a:extLst>
          </p:cNvPr>
          <p:cNvSpPr txBox="1"/>
          <p:nvPr/>
        </p:nvSpPr>
        <p:spPr>
          <a:xfrm>
            <a:off x="6588013" y="6191656"/>
            <a:ext cx="278675" cy="215444"/>
          </a:xfrm>
          <a:prstGeom prst="rect">
            <a:avLst/>
          </a:prstGeom>
          <a:noFill/>
        </p:spPr>
        <p:txBody>
          <a:bodyPr wrap="square" rtlCol="0">
            <a:spAutoFit/>
          </a:bodyPr>
          <a:lstStyle/>
          <a:p>
            <a:r>
              <a:rPr lang="en-US" sz="800" dirty="0"/>
              <a:t>x</a:t>
            </a:r>
          </a:p>
        </p:txBody>
      </p:sp>
      <p:sp>
        <p:nvSpPr>
          <p:cNvPr id="87" name="TextBox 86">
            <a:extLst>
              <a:ext uri="{FF2B5EF4-FFF2-40B4-BE49-F238E27FC236}">
                <a16:creationId xmlns:a16="http://schemas.microsoft.com/office/drawing/2014/main" id="{8EC65FF0-E1EB-41B0-931F-3C41E4E4632B}"/>
              </a:ext>
            </a:extLst>
          </p:cNvPr>
          <p:cNvSpPr txBox="1"/>
          <p:nvPr/>
        </p:nvSpPr>
        <p:spPr>
          <a:xfrm>
            <a:off x="6313695" y="6143761"/>
            <a:ext cx="278675" cy="215444"/>
          </a:xfrm>
          <a:prstGeom prst="rect">
            <a:avLst/>
          </a:prstGeom>
          <a:noFill/>
        </p:spPr>
        <p:txBody>
          <a:bodyPr wrap="square" rtlCol="0">
            <a:spAutoFit/>
          </a:bodyPr>
          <a:lstStyle/>
          <a:p>
            <a:r>
              <a:rPr lang="en-US" sz="800" dirty="0"/>
              <a:t>x</a:t>
            </a:r>
          </a:p>
        </p:txBody>
      </p:sp>
      <p:sp>
        <p:nvSpPr>
          <p:cNvPr id="91" name="TextBox 90">
            <a:extLst>
              <a:ext uri="{FF2B5EF4-FFF2-40B4-BE49-F238E27FC236}">
                <a16:creationId xmlns:a16="http://schemas.microsoft.com/office/drawing/2014/main" id="{75B489EB-DCEA-4FAE-990D-963416C8DAC6}"/>
              </a:ext>
            </a:extLst>
          </p:cNvPr>
          <p:cNvSpPr txBox="1"/>
          <p:nvPr/>
        </p:nvSpPr>
        <p:spPr>
          <a:xfrm>
            <a:off x="8778228" y="6544372"/>
            <a:ext cx="278675" cy="215444"/>
          </a:xfrm>
          <a:prstGeom prst="rect">
            <a:avLst/>
          </a:prstGeom>
          <a:noFill/>
        </p:spPr>
        <p:txBody>
          <a:bodyPr wrap="square" rtlCol="0">
            <a:spAutoFit/>
          </a:bodyPr>
          <a:lstStyle/>
          <a:p>
            <a:r>
              <a:rPr lang="en-US" sz="800" dirty="0"/>
              <a:t>x</a:t>
            </a:r>
          </a:p>
        </p:txBody>
      </p:sp>
      <p:sp>
        <p:nvSpPr>
          <p:cNvPr id="92" name="TextBox 91">
            <a:extLst>
              <a:ext uri="{FF2B5EF4-FFF2-40B4-BE49-F238E27FC236}">
                <a16:creationId xmlns:a16="http://schemas.microsoft.com/office/drawing/2014/main" id="{F6C49C4A-E9E1-4C16-8ED2-6499E4C7827F}"/>
              </a:ext>
            </a:extLst>
          </p:cNvPr>
          <p:cNvSpPr txBox="1"/>
          <p:nvPr/>
        </p:nvSpPr>
        <p:spPr>
          <a:xfrm>
            <a:off x="9048195" y="6544372"/>
            <a:ext cx="278675" cy="215444"/>
          </a:xfrm>
          <a:prstGeom prst="rect">
            <a:avLst/>
          </a:prstGeom>
          <a:noFill/>
        </p:spPr>
        <p:txBody>
          <a:bodyPr wrap="square" rtlCol="0">
            <a:spAutoFit/>
          </a:bodyPr>
          <a:lstStyle/>
          <a:p>
            <a:r>
              <a:rPr lang="en-US" sz="800" dirty="0"/>
              <a:t>x</a:t>
            </a:r>
          </a:p>
        </p:txBody>
      </p:sp>
      <p:sp>
        <p:nvSpPr>
          <p:cNvPr id="93" name="TextBox 92">
            <a:extLst>
              <a:ext uri="{FF2B5EF4-FFF2-40B4-BE49-F238E27FC236}">
                <a16:creationId xmlns:a16="http://schemas.microsoft.com/office/drawing/2014/main" id="{8A7A1829-6DE9-43CC-A2F4-4A78EC4D1C80}"/>
              </a:ext>
            </a:extLst>
          </p:cNvPr>
          <p:cNvSpPr txBox="1"/>
          <p:nvPr/>
        </p:nvSpPr>
        <p:spPr>
          <a:xfrm>
            <a:off x="8390697" y="6574846"/>
            <a:ext cx="278675" cy="215444"/>
          </a:xfrm>
          <a:prstGeom prst="rect">
            <a:avLst/>
          </a:prstGeom>
          <a:noFill/>
        </p:spPr>
        <p:txBody>
          <a:bodyPr wrap="square" rtlCol="0">
            <a:spAutoFit/>
          </a:bodyPr>
          <a:lstStyle/>
          <a:p>
            <a:r>
              <a:rPr lang="en-US" sz="800" dirty="0"/>
              <a:t>x</a:t>
            </a:r>
          </a:p>
        </p:txBody>
      </p:sp>
      <p:sp>
        <p:nvSpPr>
          <p:cNvPr id="94" name="TextBox 93">
            <a:extLst>
              <a:ext uri="{FF2B5EF4-FFF2-40B4-BE49-F238E27FC236}">
                <a16:creationId xmlns:a16="http://schemas.microsoft.com/office/drawing/2014/main" id="{3E962D18-2D9D-4B09-A91A-06515922F91E}"/>
              </a:ext>
            </a:extLst>
          </p:cNvPr>
          <p:cNvSpPr txBox="1"/>
          <p:nvPr/>
        </p:nvSpPr>
        <p:spPr>
          <a:xfrm>
            <a:off x="9130923" y="6696772"/>
            <a:ext cx="278675" cy="215444"/>
          </a:xfrm>
          <a:prstGeom prst="rect">
            <a:avLst/>
          </a:prstGeom>
          <a:noFill/>
        </p:spPr>
        <p:txBody>
          <a:bodyPr wrap="square" rtlCol="0">
            <a:spAutoFit/>
          </a:bodyPr>
          <a:lstStyle/>
          <a:p>
            <a:r>
              <a:rPr lang="en-US" sz="800" dirty="0"/>
              <a:t>x</a:t>
            </a:r>
          </a:p>
        </p:txBody>
      </p:sp>
      <p:sp>
        <p:nvSpPr>
          <p:cNvPr id="95" name="TextBox 94">
            <a:extLst>
              <a:ext uri="{FF2B5EF4-FFF2-40B4-BE49-F238E27FC236}">
                <a16:creationId xmlns:a16="http://schemas.microsoft.com/office/drawing/2014/main" id="{A2E27319-15A9-408F-BAAF-F20505D6F4F8}"/>
              </a:ext>
            </a:extLst>
          </p:cNvPr>
          <p:cNvSpPr txBox="1"/>
          <p:nvPr/>
        </p:nvSpPr>
        <p:spPr>
          <a:xfrm>
            <a:off x="8752102" y="6701120"/>
            <a:ext cx="278675" cy="215444"/>
          </a:xfrm>
          <a:prstGeom prst="rect">
            <a:avLst/>
          </a:prstGeom>
          <a:noFill/>
        </p:spPr>
        <p:txBody>
          <a:bodyPr wrap="square" rtlCol="0">
            <a:spAutoFit/>
          </a:bodyPr>
          <a:lstStyle/>
          <a:p>
            <a:r>
              <a:rPr lang="en-US" sz="800" dirty="0"/>
              <a:t>x</a:t>
            </a:r>
          </a:p>
        </p:txBody>
      </p:sp>
      <p:sp>
        <p:nvSpPr>
          <p:cNvPr id="96" name="TextBox 95">
            <a:extLst>
              <a:ext uri="{FF2B5EF4-FFF2-40B4-BE49-F238E27FC236}">
                <a16:creationId xmlns:a16="http://schemas.microsoft.com/office/drawing/2014/main" id="{C84614D9-5921-41FF-999B-CE0997980BFC}"/>
              </a:ext>
            </a:extLst>
          </p:cNvPr>
          <p:cNvSpPr txBox="1"/>
          <p:nvPr/>
        </p:nvSpPr>
        <p:spPr>
          <a:xfrm>
            <a:off x="8399407" y="6705471"/>
            <a:ext cx="278675" cy="215444"/>
          </a:xfrm>
          <a:prstGeom prst="rect">
            <a:avLst/>
          </a:prstGeom>
          <a:noFill/>
        </p:spPr>
        <p:txBody>
          <a:bodyPr wrap="square" rtlCol="0">
            <a:spAutoFit/>
          </a:bodyPr>
          <a:lstStyle/>
          <a:p>
            <a:r>
              <a:rPr lang="en-US" sz="800" dirty="0"/>
              <a:t>x</a:t>
            </a:r>
          </a:p>
        </p:txBody>
      </p:sp>
      <p:sp>
        <p:nvSpPr>
          <p:cNvPr id="97" name="TextBox 96">
            <a:extLst>
              <a:ext uri="{FF2B5EF4-FFF2-40B4-BE49-F238E27FC236}">
                <a16:creationId xmlns:a16="http://schemas.microsoft.com/office/drawing/2014/main" id="{A58A2BF8-DEC4-48CF-9D55-9EA892BB38F2}"/>
              </a:ext>
            </a:extLst>
          </p:cNvPr>
          <p:cNvSpPr txBox="1"/>
          <p:nvPr/>
        </p:nvSpPr>
        <p:spPr>
          <a:xfrm>
            <a:off x="7759327" y="6701114"/>
            <a:ext cx="278675" cy="215444"/>
          </a:xfrm>
          <a:prstGeom prst="rect">
            <a:avLst/>
          </a:prstGeom>
          <a:noFill/>
        </p:spPr>
        <p:txBody>
          <a:bodyPr wrap="square" rtlCol="0">
            <a:spAutoFit/>
          </a:bodyPr>
          <a:lstStyle/>
          <a:p>
            <a:r>
              <a:rPr lang="en-US" sz="800" dirty="0"/>
              <a:t>x</a:t>
            </a:r>
          </a:p>
        </p:txBody>
      </p:sp>
      <p:sp>
        <p:nvSpPr>
          <p:cNvPr id="98" name="TextBox 97">
            <a:extLst>
              <a:ext uri="{FF2B5EF4-FFF2-40B4-BE49-F238E27FC236}">
                <a16:creationId xmlns:a16="http://schemas.microsoft.com/office/drawing/2014/main" id="{0F96347E-27FC-49C3-A13C-7D7B87AD5B4D}"/>
              </a:ext>
            </a:extLst>
          </p:cNvPr>
          <p:cNvSpPr txBox="1"/>
          <p:nvPr/>
        </p:nvSpPr>
        <p:spPr>
          <a:xfrm>
            <a:off x="8059776" y="6714178"/>
            <a:ext cx="278675" cy="215444"/>
          </a:xfrm>
          <a:prstGeom prst="rect">
            <a:avLst/>
          </a:prstGeom>
          <a:noFill/>
        </p:spPr>
        <p:txBody>
          <a:bodyPr wrap="square" rtlCol="0">
            <a:spAutoFit/>
          </a:bodyPr>
          <a:lstStyle/>
          <a:p>
            <a:r>
              <a:rPr lang="en-US" sz="800" dirty="0"/>
              <a:t>x</a:t>
            </a:r>
          </a:p>
        </p:txBody>
      </p:sp>
      <p:sp>
        <p:nvSpPr>
          <p:cNvPr id="99" name="TextBox 98">
            <a:extLst>
              <a:ext uri="{FF2B5EF4-FFF2-40B4-BE49-F238E27FC236}">
                <a16:creationId xmlns:a16="http://schemas.microsoft.com/office/drawing/2014/main" id="{3A48515B-58B3-4F17-8493-CE3E0F2CC994}"/>
              </a:ext>
            </a:extLst>
          </p:cNvPr>
          <p:cNvSpPr txBox="1"/>
          <p:nvPr/>
        </p:nvSpPr>
        <p:spPr>
          <a:xfrm>
            <a:off x="7410987" y="6709824"/>
            <a:ext cx="278675" cy="215444"/>
          </a:xfrm>
          <a:prstGeom prst="rect">
            <a:avLst/>
          </a:prstGeom>
          <a:noFill/>
        </p:spPr>
        <p:txBody>
          <a:bodyPr wrap="square" rtlCol="0">
            <a:spAutoFit/>
          </a:bodyPr>
          <a:lstStyle/>
          <a:p>
            <a:r>
              <a:rPr lang="en-US" sz="800" dirty="0"/>
              <a:t>x</a:t>
            </a:r>
          </a:p>
        </p:txBody>
      </p:sp>
      <p:sp>
        <p:nvSpPr>
          <p:cNvPr id="89" name="TextBox 88">
            <a:extLst>
              <a:ext uri="{FF2B5EF4-FFF2-40B4-BE49-F238E27FC236}">
                <a16:creationId xmlns:a16="http://schemas.microsoft.com/office/drawing/2014/main" id="{B954F121-4301-411A-8550-1009EDC3606D}"/>
              </a:ext>
            </a:extLst>
          </p:cNvPr>
          <p:cNvSpPr txBox="1"/>
          <p:nvPr/>
        </p:nvSpPr>
        <p:spPr>
          <a:xfrm>
            <a:off x="6355354" y="2858364"/>
            <a:ext cx="278675" cy="215444"/>
          </a:xfrm>
          <a:prstGeom prst="rect">
            <a:avLst/>
          </a:prstGeom>
          <a:noFill/>
        </p:spPr>
        <p:txBody>
          <a:bodyPr wrap="square" rtlCol="0">
            <a:spAutoFit/>
          </a:bodyPr>
          <a:lstStyle/>
          <a:p>
            <a:r>
              <a:rPr lang="en-US" sz="800" dirty="0"/>
              <a:t>o</a:t>
            </a:r>
          </a:p>
        </p:txBody>
      </p:sp>
      <p:sp>
        <p:nvSpPr>
          <p:cNvPr id="100" name="TextBox 99">
            <a:extLst>
              <a:ext uri="{FF2B5EF4-FFF2-40B4-BE49-F238E27FC236}">
                <a16:creationId xmlns:a16="http://schemas.microsoft.com/office/drawing/2014/main" id="{DEC66B9E-300F-432A-82E5-98A5A0EA4E8C}"/>
              </a:ext>
            </a:extLst>
          </p:cNvPr>
          <p:cNvSpPr txBox="1"/>
          <p:nvPr/>
        </p:nvSpPr>
        <p:spPr>
          <a:xfrm>
            <a:off x="6574429" y="2715489"/>
            <a:ext cx="278675" cy="215444"/>
          </a:xfrm>
          <a:prstGeom prst="rect">
            <a:avLst/>
          </a:prstGeom>
          <a:noFill/>
        </p:spPr>
        <p:txBody>
          <a:bodyPr wrap="square" rtlCol="0">
            <a:spAutoFit/>
          </a:bodyPr>
          <a:lstStyle/>
          <a:p>
            <a:r>
              <a:rPr lang="en-US" sz="800" dirty="0"/>
              <a:t>o</a:t>
            </a:r>
          </a:p>
        </p:txBody>
      </p:sp>
      <p:sp>
        <p:nvSpPr>
          <p:cNvPr id="101" name="TextBox 100">
            <a:extLst>
              <a:ext uri="{FF2B5EF4-FFF2-40B4-BE49-F238E27FC236}">
                <a16:creationId xmlns:a16="http://schemas.microsoft.com/office/drawing/2014/main" id="{9716E7EF-C308-439E-9169-09E735480E08}"/>
              </a:ext>
            </a:extLst>
          </p:cNvPr>
          <p:cNvSpPr txBox="1"/>
          <p:nvPr/>
        </p:nvSpPr>
        <p:spPr>
          <a:xfrm>
            <a:off x="6564904" y="2867889"/>
            <a:ext cx="278675" cy="215444"/>
          </a:xfrm>
          <a:prstGeom prst="rect">
            <a:avLst/>
          </a:prstGeom>
          <a:noFill/>
        </p:spPr>
        <p:txBody>
          <a:bodyPr wrap="square" rtlCol="0">
            <a:spAutoFit/>
          </a:bodyPr>
          <a:lstStyle/>
          <a:p>
            <a:r>
              <a:rPr lang="en-US" sz="800" dirty="0"/>
              <a:t>o</a:t>
            </a:r>
          </a:p>
        </p:txBody>
      </p:sp>
      <p:sp>
        <p:nvSpPr>
          <p:cNvPr id="102" name="TextBox 101">
            <a:extLst>
              <a:ext uri="{FF2B5EF4-FFF2-40B4-BE49-F238E27FC236}">
                <a16:creationId xmlns:a16="http://schemas.microsoft.com/office/drawing/2014/main" id="{2743228A-4A38-4E5A-937B-3F8003BC159B}"/>
              </a:ext>
            </a:extLst>
          </p:cNvPr>
          <p:cNvSpPr txBox="1"/>
          <p:nvPr/>
        </p:nvSpPr>
        <p:spPr>
          <a:xfrm>
            <a:off x="7746004" y="3201264"/>
            <a:ext cx="278675" cy="215444"/>
          </a:xfrm>
          <a:prstGeom prst="rect">
            <a:avLst/>
          </a:prstGeom>
          <a:noFill/>
        </p:spPr>
        <p:txBody>
          <a:bodyPr wrap="square" rtlCol="0">
            <a:spAutoFit/>
          </a:bodyPr>
          <a:lstStyle/>
          <a:p>
            <a:r>
              <a:rPr lang="en-US" sz="800" dirty="0"/>
              <a:t>o</a:t>
            </a:r>
          </a:p>
        </p:txBody>
      </p:sp>
      <p:sp>
        <p:nvSpPr>
          <p:cNvPr id="103" name="TextBox 102">
            <a:extLst>
              <a:ext uri="{FF2B5EF4-FFF2-40B4-BE49-F238E27FC236}">
                <a16:creationId xmlns:a16="http://schemas.microsoft.com/office/drawing/2014/main" id="{B5933617-7DE7-4C2A-970E-660C56D05F42}"/>
              </a:ext>
            </a:extLst>
          </p:cNvPr>
          <p:cNvSpPr txBox="1"/>
          <p:nvPr/>
        </p:nvSpPr>
        <p:spPr>
          <a:xfrm>
            <a:off x="8041279" y="3201264"/>
            <a:ext cx="278675" cy="215444"/>
          </a:xfrm>
          <a:prstGeom prst="rect">
            <a:avLst/>
          </a:prstGeom>
          <a:noFill/>
        </p:spPr>
        <p:txBody>
          <a:bodyPr wrap="square" rtlCol="0">
            <a:spAutoFit/>
          </a:bodyPr>
          <a:lstStyle/>
          <a:p>
            <a:r>
              <a:rPr lang="en-US" sz="800" dirty="0"/>
              <a:t>o</a:t>
            </a:r>
          </a:p>
        </p:txBody>
      </p:sp>
      <p:sp>
        <p:nvSpPr>
          <p:cNvPr id="104" name="TextBox 103">
            <a:extLst>
              <a:ext uri="{FF2B5EF4-FFF2-40B4-BE49-F238E27FC236}">
                <a16:creationId xmlns:a16="http://schemas.microsoft.com/office/drawing/2014/main" id="{9988DE68-380D-43EF-9660-68FA550A5425}"/>
              </a:ext>
            </a:extLst>
          </p:cNvPr>
          <p:cNvSpPr txBox="1"/>
          <p:nvPr/>
        </p:nvSpPr>
        <p:spPr>
          <a:xfrm>
            <a:off x="7441204" y="3210789"/>
            <a:ext cx="278675" cy="215444"/>
          </a:xfrm>
          <a:prstGeom prst="rect">
            <a:avLst/>
          </a:prstGeom>
          <a:noFill/>
        </p:spPr>
        <p:txBody>
          <a:bodyPr wrap="square" rtlCol="0">
            <a:spAutoFit/>
          </a:bodyPr>
          <a:lstStyle/>
          <a:p>
            <a:r>
              <a:rPr lang="en-US" sz="800" dirty="0"/>
              <a:t>o</a:t>
            </a:r>
          </a:p>
        </p:txBody>
      </p:sp>
      <p:sp>
        <p:nvSpPr>
          <p:cNvPr id="105" name="TextBox 104">
            <a:extLst>
              <a:ext uri="{FF2B5EF4-FFF2-40B4-BE49-F238E27FC236}">
                <a16:creationId xmlns:a16="http://schemas.microsoft.com/office/drawing/2014/main" id="{09FD4EF5-CDD1-46F0-ADDE-C33845CCF063}"/>
              </a:ext>
            </a:extLst>
          </p:cNvPr>
          <p:cNvSpPr txBox="1"/>
          <p:nvPr/>
        </p:nvSpPr>
        <p:spPr>
          <a:xfrm>
            <a:off x="7460254" y="3496539"/>
            <a:ext cx="278675" cy="215444"/>
          </a:xfrm>
          <a:prstGeom prst="rect">
            <a:avLst/>
          </a:prstGeom>
          <a:noFill/>
        </p:spPr>
        <p:txBody>
          <a:bodyPr wrap="square" rtlCol="0">
            <a:spAutoFit/>
          </a:bodyPr>
          <a:lstStyle/>
          <a:p>
            <a:r>
              <a:rPr lang="en-US" sz="800" dirty="0"/>
              <a:t>o</a:t>
            </a:r>
          </a:p>
        </p:txBody>
      </p:sp>
      <p:sp>
        <p:nvSpPr>
          <p:cNvPr id="106" name="TextBox 105">
            <a:extLst>
              <a:ext uri="{FF2B5EF4-FFF2-40B4-BE49-F238E27FC236}">
                <a16:creationId xmlns:a16="http://schemas.microsoft.com/office/drawing/2014/main" id="{EF8ADB8D-92C3-4F84-BBFE-E22C7BE12348}"/>
              </a:ext>
            </a:extLst>
          </p:cNvPr>
          <p:cNvSpPr txBox="1"/>
          <p:nvPr/>
        </p:nvSpPr>
        <p:spPr>
          <a:xfrm>
            <a:off x="7765054" y="3496539"/>
            <a:ext cx="278675" cy="215444"/>
          </a:xfrm>
          <a:prstGeom prst="rect">
            <a:avLst/>
          </a:prstGeom>
          <a:noFill/>
        </p:spPr>
        <p:txBody>
          <a:bodyPr wrap="square" rtlCol="0">
            <a:spAutoFit/>
          </a:bodyPr>
          <a:lstStyle/>
          <a:p>
            <a:r>
              <a:rPr lang="en-US" sz="800" dirty="0"/>
              <a:t>o</a:t>
            </a:r>
          </a:p>
        </p:txBody>
      </p:sp>
      <p:sp>
        <p:nvSpPr>
          <p:cNvPr id="107" name="TextBox 106">
            <a:extLst>
              <a:ext uri="{FF2B5EF4-FFF2-40B4-BE49-F238E27FC236}">
                <a16:creationId xmlns:a16="http://schemas.microsoft.com/office/drawing/2014/main" id="{2B748AA2-8CE5-49FD-AB16-8D62CB2EC446}"/>
              </a:ext>
            </a:extLst>
          </p:cNvPr>
          <p:cNvSpPr txBox="1"/>
          <p:nvPr/>
        </p:nvSpPr>
        <p:spPr>
          <a:xfrm>
            <a:off x="8057358" y="3496539"/>
            <a:ext cx="278675" cy="215444"/>
          </a:xfrm>
          <a:prstGeom prst="rect">
            <a:avLst/>
          </a:prstGeom>
          <a:noFill/>
        </p:spPr>
        <p:txBody>
          <a:bodyPr wrap="square" rtlCol="0">
            <a:spAutoFit/>
          </a:bodyPr>
          <a:lstStyle/>
          <a:p>
            <a:r>
              <a:rPr lang="en-US" sz="800" dirty="0"/>
              <a:t>o</a:t>
            </a:r>
          </a:p>
        </p:txBody>
      </p:sp>
      <p:sp>
        <p:nvSpPr>
          <p:cNvPr id="108" name="TextBox 107">
            <a:extLst>
              <a:ext uri="{FF2B5EF4-FFF2-40B4-BE49-F238E27FC236}">
                <a16:creationId xmlns:a16="http://schemas.microsoft.com/office/drawing/2014/main" id="{D74094B2-556A-4B9E-9A27-4500D96CF602}"/>
              </a:ext>
            </a:extLst>
          </p:cNvPr>
          <p:cNvSpPr txBox="1"/>
          <p:nvPr/>
        </p:nvSpPr>
        <p:spPr>
          <a:xfrm>
            <a:off x="7441204" y="3829914"/>
            <a:ext cx="278675" cy="215444"/>
          </a:xfrm>
          <a:prstGeom prst="rect">
            <a:avLst/>
          </a:prstGeom>
          <a:noFill/>
        </p:spPr>
        <p:txBody>
          <a:bodyPr wrap="square" rtlCol="0">
            <a:spAutoFit/>
          </a:bodyPr>
          <a:lstStyle/>
          <a:p>
            <a:r>
              <a:rPr lang="en-US" sz="800" dirty="0"/>
              <a:t>o</a:t>
            </a:r>
          </a:p>
        </p:txBody>
      </p:sp>
      <p:sp>
        <p:nvSpPr>
          <p:cNvPr id="109" name="TextBox 108">
            <a:extLst>
              <a:ext uri="{FF2B5EF4-FFF2-40B4-BE49-F238E27FC236}">
                <a16:creationId xmlns:a16="http://schemas.microsoft.com/office/drawing/2014/main" id="{5CF0CFBE-2879-48DE-8F3A-84207E1AF38C}"/>
              </a:ext>
            </a:extLst>
          </p:cNvPr>
          <p:cNvSpPr txBox="1"/>
          <p:nvPr/>
        </p:nvSpPr>
        <p:spPr>
          <a:xfrm>
            <a:off x="7746004" y="3829914"/>
            <a:ext cx="278675" cy="215444"/>
          </a:xfrm>
          <a:prstGeom prst="rect">
            <a:avLst/>
          </a:prstGeom>
          <a:noFill/>
        </p:spPr>
        <p:txBody>
          <a:bodyPr wrap="square" rtlCol="0">
            <a:spAutoFit/>
          </a:bodyPr>
          <a:lstStyle/>
          <a:p>
            <a:r>
              <a:rPr lang="en-US" sz="800" dirty="0"/>
              <a:t>o</a:t>
            </a:r>
          </a:p>
        </p:txBody>
      </p:sp>
      <p:sp>
        <p:nvSpPr>
          <p:cNvPr id="110" name="TextBox 109">
            <a:extLst>
              <a:ext uri="{FF2B5EF4-FFF2-40B4-BE49-F238E27FC236}">
                <a16:creationId xmlns:a16="http://schemas.microsoft.com/office/drawing/2014/main" id="{E177E1AF-8AE4-4071-A198-9BFCD921BE36}"/>
              </a:ext>
            </a:extLst>
          </p:cNvPr>
          <p:cNvSpPr txBox="1"/>
          <p:nvPr/>
        </p:nvSpPr>
        <p:spPr>
          <a:xfrm>
            <a:off x="8038308" y="3829914"/>
            <a:ext cx="278675" cy="215444"/>
          </a:xfrm>
          <a:prstGeom prst="rect">
            <a:avLst/>
          </a:prstGeom>
          <a:noFill/>
        </p:spPr>
        <p:txBody>
          <a:bodyPr wrap="square" rtlCol="0">
            <a:spAutoFit/>
          </a:bodyPr>
          <a:lstStyle/>
          <a:p>
            <a:r>
              <a:rPr lang="en-US" sz="800" dirty="0"/>
              <a:t>o</a:t>
            </a:r>
          </a:p>
        </p:txBody>
      </p:sp>
      <p:sp>
        <p:nvSpPr>
          <p:cNvPr id="111" name="TextBox 110">
            <a:extLst>
              <a:ext uri="{FF2B5EF4-FFF2-40B4-BE49-F238E27FC236}">
                <a16:creationId xmlns:a16="http://schemas.microsoft.com/office/drawing/2014/main" id="{88A1FAE7-33D6-4D63-A139-362D282B69CF}"/>
              </a:ext>
            </a:extLst>
          </p:cNvPr>
          <p:cNvSpPr txBox="1"/>
          <p:nvPr/>
        </p:nvSpPr>
        <p:spPr>
          <a:xfrm>
            <a:off x="8374654" y="4039464"/>
            <a:ext cx="278675" cy="215444"/>
          </a:xfrm>
          <a:prstGeom prst="rect">
            <a:avLst/>
          </a:prstGeom>
          <a:noFill/>
        </p:spPr>
        <p:txBody>
          <a:bodyPr wrap="square" rtlCol="0">
            <a:spAutoFit/>
          </a:bodyPr>
          <a:lstStyle/>
          <a:p>
            <a:r>
              <a:rPr lang="en-US" sz="800" dirty="0"/>
              <a:t>o</a:t>
            </a:r>
          </a:p>
        </p:txBody>
      </p:sp>
      <p:sp>
        <p:nvSpPr>
          <p:cNvPr id="112" name="TextBox 111">
            <a:extLst>
              <a:ext uri="{FF2B5EF4-FFF2-40B4-BE49-F238E27FC236}">
                <a16:creationId xmlns:a16="http://schemas.microsoft.com/office/drawing/2014/main" id="{4550974E-3687-41D5-8705-E52C56DD123F}"/>
              </a:ext>
            </a:extLst>
          </p:cNvPr>
          <p:cNvSpPr txBox="1"/>
          <p:nvPr/>
        </p:nvSpPr>
        <p:spPr>
          <a:xfrm>
            <a:off x="8679454" y="4039464"/>
            <a:ext cx="278675" cy="215444"/>
          </a:xfrm>
          <a:prstGeom prst="rect">
            <a:avLst/>
          </a:prstGeom>
          <a:noFill/>
        </p:spPr>
        <p:txBody>
          <a:bodyPr wrap="square" rtlCol="0">
            <a:spAutoFit/>
          </a:bodyPr>
          <a:lstStyle/>
          <a:p>
            <a:r>
              <a:rPr lang="en-US" sz="800" dirty="0"/>
              <a:t>o</a:t>
            </a:r>
          </a:p>
        </p:txBody>
      </p:sp>
      <p:sp>
        <p:nvSpPr>
          <p:cNvPr id="113" name="TextBox 112">
            <a:extLst>
              <a:ext uri="{FF2B5EF4-FFF2-40B4-BE49-F238E27FC236}">
                <a16:creationId xmlns:a16="http://schemas.microsoft.com/office/drawing/2014/main" id="{F7A08324-FFB6-4A52-816B-33F642ACB347}"/>
              </a:ext>
            </a:extLst>
          </p:cNvPr>
          <p:cNvSpPr txBox="1"/>
          <p:nvPr/>
        </p:nvSpPr>
        <p:spPr>
          <a:xfrm>
            <a:off x="8971758" y="4039464"/>
            <a:ext cx="278675" cy="215444"/>
          </a:xfrm>
          <a:prstGeom prst="rect">
            <a:avLst/>
          </a:prstGeom>
          <a:noFill/>
        </p:spPr>
        <p:txBody>
          <a:bodyPr wrap="square" rtlCol="0">
            <a:spAutoFit/>
          </a:bodyPr>
          <a:lstStyle/>
          <a:p>
            <a:r>
              <a:rPr lang="en-US" sz="800" dirty="0"/>
              <a:t>o</a:t>
            </a:r>
          </a:p>
        </p:txBody>
      </p:sp>
      <p:sp>
        <p:nvSpPr>
          <p:cNvPr id="114" name="TextBox 113">
            <a:extLst>
              <a:ext uri="{FF2B5EF4-FFF2-40B4-BE49-F238E27FC236}">
                <a16:creationId xmlns:a16="http://schemas.microsoft.com/office/drawing/2014/main" id="{B374F12B-E432-4678-B6B9-683DB85742C5}"/>
              </a:ext>
            </a:extLst>
          </p:cNvPr>
          <p:cNvSpPr txBox="1"/>
          <p:nvPr/>
        </p:nvSpPr>
        <p:spPr>
          <a:xfrm>
            <a:off x="8374654" y="4239489"/>
            <a:ext cx="278675" cy="215444"/>
          </a:xfrm>
          <a:prstGeom prst="rect">
            <a:avLst/>
          </a:prstGeom>
          <a:noFill/>
        </p:spPr>
        <p:txBody>
          <a:bodyPr wrap="square" rtlCol="0">
            <a:spAutoFit/>
          </a:bodyPr>
          <a:lstStyle/>
          <a:p>
            <a:r>
              <a:rPr lang="en-US" sz="800" dirty="0"/>
              <a:t>o</a:t>
            </a:r>
          </a:p>
        </p:txBody>
      </p:sp>
      <p:sp>
        <p:nvSpPr>
          <p:cNvPr id="115" name="TextBox 114">
            <a:extLst>
              <a:ext uri="{FF2B5EF4-FFF2-40B4-BE49-F238E27FC236}">
                <a16:creationId xmlns:a16="http://schemas.microsoft.com/office/drawing/2014/main" id="{8D0140BB-33D9-426D-87B8-FA1BEA80AE47}"/>
              </a:ext>
            </a:extLst>
          </p:cNvPr>
          <p:cNvSpPr txBox="1"/>
          <p:nvPr/>
        </p:nvSpPr>
        <p:spPr>
          <a:xfrm>
            <a:off x="8679454" y="4239489"/>
            <a:ext cx="278675" cy="215444"/>
          </a:xfrm>
          <a:prstGeom prst="rect">
            <a:avLst/>
          </a:prstGeom>
          <a:noFill/>
        </p:spPr>
        <p:txBody>
          <a:bodyPr wrap="square" rtlCol="0">
            <a:spAutoFit/>
          </a:bodyPr>
          <a:lstStyle/>
          <a:p>
            <a:r>
              <a:rPr lang="en-US" sz="800" dirty="0"/>
              <a:t>o</a:t>
            </a:r>
          </a:p>
        </p:txBody>
      </p:sp>
      <p:sp>
        <p:nvSpPr>
          <p:cNvPr id="116" name="TextBox 115">
            <a:extLst>
              <a:ext uri="{FF2B5EF4-FFF2-40B4-BE49-F238E27FC236}">
                <a16:creationId xmlns:a16="http://schemas.microsoft.com/office/drawing/2014/main" id="{FBE59CF0-3009-4927-9BA0-41FB7FC2DAA2}"/>
              </a:ext>
            </a:extLst>
          </p:cNvPr>
          <p:cNvSpPr txBox="1"/>
          <p:nvPr/>
        </p:nvSpPr>
        <p:spPr>
          <a:xfrm>
            <a:off x="8971758" y="4239489"/>
            <a:ext cx="278675" cy="215444"/>
          </a:xfrm>
          <a:prstGeom prst="rect">
            <a:avLst/>
          </a:prstGeom>
          <a:noFill/>
        </p:spPr>
        <p:txBody>
          <a:bodyPr wrap="square" rtlCol="0">
            <a:spAutoFit/>
          </a:bodyPr>
          <a:lstStyle/>
          <a:p>
            <a:r>
              <a:rPr lang="en-US" sz="800" dirty="0"/>
              <a:t>o</a:t>
            </a:r>
          </a:p>
        </p:txBody>
      </p:sp>
      <p:sp>
        <p:nvSpPr>
          <p:cNvPr id="117" name="TextBox 116">
            <a:extLst>
              <a:ext uri="{FF2B5EF4-FFF2-40B4-BE49-F238E27FC236}">
                <a16:creationId xmlns:a16="http://schemas.microsoft.com/office/drawing/2014/main" id="{572F0CDE-6BB6-49B6-9962-DA160862DA5A}"/>
              </a:ext>
            </a:extLst>
          </p:cNvPr>
          <p:cNvSpPr txBox="1"/>
          <p:nvPr/>
        </p:nvSpPr>
        <p:spPr>
          <a:xfrm>
            <a:off x="6298204" y="4572864"/>
            <a:ext cx="278675" cy="215444"/>
          </a:xfrm>
          <a:prstGeom prst="rect">
            <a:avLst/>
          </a:prstGeom>
          <a:noFill/>
        </p:spPr>
        <p:txBody>
          <a:bodyPr wrap="square" rtlCol="0">
            <a:spAutoFit/>
          </a:bodyPr>
          <a:lstStyle/>
          <a:p>
            <a:r>
              <a:rPr lang="en-US" sz="800" dirty="0"/>
              <a:t>o</a:t>
            </a:r>
          </a:p>
        </p:txBody>
      </p:sp>
      <p:sp>
        <p:nvSpPr>
          <p:cNvPr id="118" name="TextBox 117">
            <a:extLst>
              <a:ext uri="{FF2B5EF4-FFF2-40B4-BE49-F238E27FC236}">
                <a16:creationId xmlns:a16="http://schemas.microsoft.com/office/drawing/2014/main" id="{4E77BDCC-674C-4F75-BC82-AE717D5DC34A}"/>
              </a:ext>
            </a:extLst>
          </p:cNvPr>
          <p:cNvSpPr txBox="1"/>
          <p:nvPr/>
        </p:nvSpPr>
        <p:spPr>
          <a:xfrm>
            <a:off x="6603004" y="4572864"/>
            <a:ext cx="278675" cy="215444"/>
          </a:xfrm>
          <a:prstGeom prst="rect">
            <a:avLst/>
          </a:prstGeom>
          <a:noFill/>
        </p:spPr>
        <p:txBody>
          <a:bodyPr wrap="square" rtlCol="0">
            <a:spAutoFit/>
          </a:bodyPr>
          <a:lstStyle/>
          <a:p>
            <a:r>
              <a:rPr lang="en-US" sz="800" dirty="0"/>
              <a:t>o</a:t>
            </a:r>
          </a:p>
        </p:txBody>
      </p:sp>
      <p:sp>
        <p:nvSpPr>
          <p:cNvPr id="119" name="TextBox 118">
            <a:extLst>
              <a:ext uri="{FF2B5EF4-FFF2-40B4-BE49-F238E27FC236}">
                <a16:creationId xmlns:a16="http://schemas.microsoft.com/office/drawing/2014/main" id="{E3CF6C70-FCDC-49AB-9590-EBEB4C0ECA70}"/>
              </a:ext>
            </a:extLst>
          </p:cNvPr>
          <p:cNvSpPr txBox="1"/>
          <p:nvPr/>
        </p:nvSpPr>
        <p:spPr>
          <a:xfrm>
            <a:off x="6895308" y="4572864"/>
            <a:ext cx="278675" cy="215444"/>
          </a:xfrm>
          <a:prstGeom prst="rect">
            <a:avLst/>
          </a:prstGeom>
          <a:noFill/>
        </p:spPr>
        <p:txBody>
          <a:bodyPr wrap="square" rtlCol="0">
            <a:spAutoFit/>
          </a:bodyPr>
          <a:lstStyle/>
          <a:p>
            <a:r>
              <a:rPr lang="en-US" sz="800" dirty="0"/>
              <a:t>o</a:t>
            </a:r>
          </a:p>
        </p:txBody>
      </p:sp>
      <p:sp>
        <p:nvSpPr>
          <p:cNvPr id="120" name="TextBox 119">
            <a:extLst>
              <a:ext uri="{FF2B5EF4-FFF2-40B4-BE49-F238E27FC236}">
                <a16:creationId xmlns:a16="http://schemas.microsoft.com/office/drawing/2014/main" id="{EC44D545-1B97-417E-8884-094375DC6E16}"/>
              </a:ext>
            </a:extLst>
          </p:cNvPr>
          <p:cNvSpPr txBox="1"/>
          <p:nvPr/>
        </p:nvSpPr>
        <p:spPr>
          <a:xfrm>
            <a:off x="6622054" y="4820514"/>
            <a:ext cx="278675" cy="215444"/>
          </a:xfrm>
          <a:prstGeom prst="rect">
            <a:avLst/>
          </a:prstGeom>
          <a:noFill/>
        </p:spPr>
        <p:txBody>
          <a:bodyPr wrap="square" rtlCol="0">
            <a:spAutoFit/>
          </a:bodyPr>
          <a:lstStyle/>
          <a:p>
            <a:r>
              <a:rPr lang="en-US" sz="800" dirty="0"/>
              <a:t>o</a:t>
            </a:r>
          </a:p>
        </p:txBody>
      </p:sp>
      <p:sp>
        <p:nvSpPr>
          <p:cNvPr id="121" name="TextBox 120">
            <a:extLst>
              <a:ext uri="{FF2B5EF4-FFF2-40B4-BE49-F238E27FC236}">
                <a16:creationId xmlns:a16="http://schemas.microsoft.com/office/drawing/2014/main" id="{DAA6F7E1-CB50-4C01-9CA8-F5631C72C23C}"/>
              </a:ext>
            </a:extLst>
          </p:cNvPr>
          <p:cNvSpPr txBox="1"/>
          <p:nvPr/>
        </p:nvSpPr>
        <p:spPr>
          <a:xfrm>
            <a:off x="6926854" y="4820514"/>
            <a:ext cx="278675" cy="215444"/>
          </a:xfrm>
          <a:prstGeom prst="rect">
            <a:avLst/>
          </a:prstGeom>
          <a:noFill/>
        </p:spPr>
        <p:txBody>
          <a:bodyPr wrap="square" rtlCol="0">
            <a:spAutoFit/>
          </a:bodyPr>
          <a:lstStyle/>
          <a:p>
            <a:r>
              <a:rPr lang="en-US" sz="800" dirty="0"/>
              <a:t>o</a:t>
            </a:r>
          </a:p>
        </p:txBody>
      </p:sp>
      <p:sp>
        <p:nvSpPr>
          <p:cNvPr id="122" name="TextBox 121">
            <a:extLst>
              <a:ext uri="{FF2B5EF4-FFF2-40B4-BE49-F238E27FC236}">
                <a16:creationId xmlns:a16="http://schemas.microsoft.com/office/drawing/2014/main" id="{0DA4EE12-5CB3-492D-B4E3-EA19A3F2E65C}"/>
              </a:ext>
            </a:extLst>
          </p:cNvPr>
          <p:cNvSpPr txBox="1"/>
          <p:nvPr/>
        </p:nvSpPr>
        <p:spPr>
          <a:xfrm>
            <a:off x="7219158" y="4820514"/>
            <a:ext cx="278675" cy="215444"/>
          </a:xfrm>
          <a:prstGeom prst="rect">
            <a:avLst/>
          </a:prstGeom>
          <a:noFill/>
        </p:spPr>
        <p:txBody>
          <a:bodyPr wrap="square" rtlCol="0">
            <a:spAutoFit/>
          </a:bodyPr>
          <a:lstStyle/>
          <a:p>
            <a:r>
              <a:rPr lang="en-US" sz="800" dirty="0"/>
              <a:t>o</a:t>
            </a:r>
          </a:p>
        </p:txBody>
      </p:sp>
      <p:sp>
        <p:nvSpPr>
          <p:cNvPr id="123" name="TextBox 122">
            <a:extLst>
              <a:ext uri="{FF2B5EF4-FFF2-40B4-BE49-F238E27FC236}">
                <a16:creationId xmlns:a16="http://schemas.microsoft.com/office/drawing/2014/main" id="{630B0099-02B4-4C5E-ACE7-2CEF21D0FE9B}"/>
              </a:ext>
            </a:extLst>
          </p:cNvPr>
          <p:cNvSpPr txBox="1"/>
          <p:nvPr/>
        </p:nvSpPr>
        <p:spPr>
          <a:xfrm>
            <a:off x="6641104" y="6544539"/>
            <a:ext cx="278675" cy="215444"/>
          </a:xfrm>
          <a:prstGeom prst="rect">
            <a:avLst/>
          </a:prstGeom>
          <a:noFill/>
        </p:spPr>
        <p:txBody>
          <a:bodyPr wrap="square" rtlCol="0">
            <a:spAutoFit/>
          </a:bodyPr>
          <a:lstStyle/>
          <a:p>
            <a:r>
              <a:rPr lang="en-US" sz="800" dirty="0"/>
              <a:t>o</a:t>
            </a:r>
          </a:p>
        </p:txBody>
      </p:sp>
      <p:sp>
        <p:nvSpPr>
          <p:cNvPr id="124" name="TextBox 123">
            <a:extLst>
              <a:ext uri="{FF2B5EF4-FFF2-40B4-BE49-F238E27FC236}">
                <a16:creationId xmlns:a16="http://schemas.microsoft.com/office/drawing/2014/main" id="{231445F4-1FA9-4316-854D-E8D0BD051461}"/>
              </a:ext>
            </a:extLst>
          </p:cNvPr>
          <p:cNvSpPr txBox="1"/>
          <p:nvPr/>
        </p:nvSpPr>
        <p:spPr>
          <a:xfrm>
            <a:off x="6945904" y="6544539"/>
            <a:ext cx="278675" cy="215444"/>
          </a:xfrm>
          <a:prstGeom prst="rect">
            <a:avLst/>
          </a:prstGeom>
          <a:noFill/>
        </p:spPr>
        <p:txBody>
          <a:bodyPr wrap="square" rtlCol="0">
            <a:spAutoFit/>
          </a:bodyPr>
          <a:lstStyle/>
          <a:p>
            <a:r>
              <a:rPr lang="en-US" sz="800" dirty="0"/>
              <a:t>o</a:t>
            </a:r>
          </a:p>
        </p:txBody>
      </p:sp>
      <p:sp>
        <p:nvSpPr>
          <p:cNvPr id="125" name="TextBox 124">
            <a:extLst>
              <a:ext uri="{FF2B5EF4-FFF2-40B4-BE49-F238E27FC236}">
                <a16:creationId xmlns:a16="http://schemas.microsoft.com/office/drawing/2014/main" id="{8353394C-456A-4481-B6BD-46CDCD30E14A}"/>
              </a:ext>
            </a:extLst>
          </p:cNvPr>
          <p:cNvSpPr txBox="1"/>
          <p:nvPr/>
        </p:nvSpPr>
        <p:spPr>
          <a:xfrm>
            <a:off x="7238208" y="6544539"/>
            <a:ext cx="278675" cy="215444"/>
          </a:xfrm>
          <a:prstGeom prst="rect">
            <a:avLst/>
          </a:prstGeom>
          <a:noFill/>
        </p:spPr>
        <p:txBody>
          <a:bodyPr wrap="square" rtlCol="0">
            <a:spAutoFit/>
          </a:bodyPr>
          <a:lstStyle/>
          <a:p>
            <a:r>
              <a:rPr lang="en-US" sz="800" dirty="0"/>
              <a:t>o</a:t>
            </a:r>
          </a:p>
        </p:txBody>
      </p:sp>
      <p:sp>
        <p:nvSpPr>
          <p:cNvPr id="126" name="TextBox 125">
            <a:extLst>
              <a:ext uri="{FF2B5EF4-FFF2-40B4-BE49-F238E27FC236}">
                <a16:creationId xmlns:a16="http://schemas.microsoft.com/office/drawing/2014/main" id="{C77CC18F-DCCC-4E65-B57D-6589A0C50806}"/>
              </a:ext>
            </a:extLst>
          </p:cNvPr>
          <p:cNvSpPr txBox="1"/>
          <p:nvPr/>
        </p:nvSpPr>
        <p:spPr>
          <a:xfrm>
            <a:off x="5498104" y="6296889"/>
            <a:ext cx="278675" cy="215444"/>
          </a:xfrm>
          <a:prstGeom prst="rect">
            <a:avLst/>
          </a:prstGeom>
          <a:noFill/>
        </p:spPr>
        <p:txBody>
          <a:bodyPr wrap="square" rtlCol="0">
            <a:spAutoFit/>
          </a:bodyPr>
          <a:lstStyle/>
          <a:p>
            <a:r>
              <a:rPr lang="en-US" sz="800" dirty="0"/>
              <a:t>o</a:t>
            </a:r>
          </a:p>
        </p:txBody>
      </p:sp>
      <p:sp>
        <p:nvSpPr>
          <p:cNvPr id="127" name="TextBox 126">
            <a:extLst>
              <a:ext uri="{FF2B5EF4-FFF2-40B4-BE49-F238E27FC236}">
                <a16:creationId xmlns:a16="http://schemas.microsoft.com/office/drawing/2014/main" id="{35AD4075-96E6-4C94-A6B1-B8DB80D4D536}"/>
              </a:ext>
            </a:extLst>
          </p:cNvPr>
          <p:cNvSpPr txBox="1"/>
          <p:nvPr/>
        </p:nvSpPr>
        <p:spPr>
          <a:xfrm>
            <a:off x="5802904" y="6296889"/>
            <a:ext cx="278675" cy="215444"/>
          </a:xfrm>
          <a:prstGeom prst="rect">
            <a:avLst/>
          </a:prstGeom>
          <a:noFill/>
        </p:spPr>
        <p:txBody>
          <a:bodyPr wrap="square" rtlCol="0">
            <a:spAutoFit/>
          </a:bodyPr>
          <a:lstStyle/>
          <a:p>
            <a:r>
              <a:rPr lang="en-US" sz="800" dirty="0"/>
              <a:t>o</a:t>
            </a:r>
          </a:p>
        </p:txBody>
      </p:sp>
      <p:sp>
        <p:nvSpPr>
          <p:cNvPr id="128" name="TextBox 127">
            <a:extLst>
              <a:ext uri="{FF2B5EF4-FFF2-40B4-BE49-F238E27FC236}">
                <a16:creationId xmlns:a16="http://schemas.microsoft.com/office/drawing/2014/main" id="{ADA8D31D-9F8C-4037-967D-C723957491D8}"/>
              </a:ext>
            </a:extLst>
          </p:cNvPr>
          <p:cNvSpPr txBox="1"/>
          <p:nvPr/>
        </p:nvSpPr>
        <p:spPr>
          <a:xfrm>
            <a:off x="6095208" y="6296889"/>
            <a:ext cx="278675" cy="215444"/>
          </a:xfrm>
          <a:prstGeom prst="rect">
            <a:avLst/>
          </a:prstGeom>
          <a:noFill/>
        </p:spPr>
        <p:txBody>
          <a:bodyPr wrap="square" rtlCol="0">
            <a:spAutoFit/>
          </a:bodyPr>
          <a:lstStyle/>
          <a:p>
            <a:r>
              <a:rPr lang="en-US" sz="800" dirty="0"/>
              <a:t>o</a:t>
            </a:r>
          </a:p>
        </p:txBody>
      </p:sp>
      <p:sp>
        <p:nvSpPr>
          <p:cNvPr id="129" name="TextBox 128">
            <a:extLst>
              <a:ext uri="{FF2B5EF4-FFF2-40B4-BE49-F238E27FC236}">
                <a16:creationId xmlns:a16="http://schemas.microsoft.com/office/drawing/2014/main" id="{FEE033EC-BDD2-42FC-BC4E-1DA6BA4AB371}"/>
              </a:ext>
            </a:extLst>
          </p:cNvPr>
          <p:cNvSpPr txBox="1"/>
          <p:nvPr/>
        </p:nvSpPr>
        <p:spPr>
          <a:xfrm>
            <a:off x="5479054" y="6154014"/>
            <a:ext cx="278675" cy="215444"/>
          </a:xfrm>
          <a:prstGeom prst="rect">
            <a:avLst/>
          </a:prstGeom>
          <a:noFill/>
        </p:spPr>
        <p:txBody>
          <a:bodyPr wrap="square" rtlCol="0">
            <a:spAutoFit/>
          </a:bodyPr>
          <a:lstStyle/>
          <a:p>
            <a:r>
              <a:rPr lang="en-US" sz="800" dirty="0"/>
              <a:t>o</a:t>
            </a:r>
          </a:p>
        </p:txBody>
      </p:sp>
      <p:sp>
        <p:nvSpPr>
          <p:cNvPr id="130" name="TextBox 129">
            <a:extLst>
              <a:ext uri="{FF2B5EF4-FFF2-40B4-BE49-F238E27FC236}">
                <a16:creationId xmlns:a16="http://schemas.microsoft.com/office/drawing/2014/main" id="{CBED9CCA-0C9F-47CA-B883-37E821DD7DD7}"/>
              </a:ext>
            </a:extLst>
          </p:cNvPr>
          <p:cNvSpPr txBox="1"/>
          <p:nvPr/>
        </p:nvSpPr>
        <p:spPr>
          <a:xfrm>
            <a:off x="5783854" y="6154014"/>
            <a:ext cx="278675" cy="215444"/>
          </a:xfrm>
          <a:prstGeom prst="rect">
            <a:avLst/>
          </a:prstGeom>
          <a:noFill/>
        </p:spPr>
        <p:txBody>
          <a:bodyPr wrap="square" rtlCol="0">
            <a:spAutoFit/>
          </a:bodyPr>
          <a:lstStyle/>
          <a:p>
            <a:r>
              <a:rPr lang="en-US" sz="800" dirty="0"/>
              <a:t>o</a:t>
            </a:r>
          </a:p>
        </p:txBody>
      </p:sp>
      <p:sp>
        <p:nvSpPr>
          <p:cNvPr id="131" name="TextBox 130">
            <a:extLst>
              <a:ext uri="{FF2B5EF4-FFF2-40B4-BE49-F238E27FC236}">
                <a16:creationId xmlns:a16="http://schemas.microsoft.com/office/drawing/2014/main" id="{07570261-A0D4-436B-AD68-6B3EBC5F4248}"/>
              </a:ext>
            </a:extLst>
          </p:cNvPr>
          <p:cNvSpPr txBox="1"/>
          <p:nvPr/>
        </p:nvSpPr>
        <p:spPr>
          <a:xfrm>
            <a:off x="6076158" y="6154014"/>
            <a:ext cx="278675" cy="215444"/>
          </a:xfrm>
          <a:prstGeom prst="rect">
            <a:avLst/>
          </a:prstGeom>
          <a:noFill/>
        </p:spPr>
        <p:txBody>
          <a:bodyPr wrap="square" rtlCol="0">
            <a:spAutoFit/>
          </a:bodyPr>
          <a:lstStyle/>
          <a:p>
            <a:r>
              <a:rPr lang="en-US" sz="800" dirty="0"/>
              <a:t>o</a:t>
            </a:r>
          </a:p>
        </p:txBody>
      </p:sp>
      <p:sp>
        <p:nvSpPr>
          <p:cNvPr id="132" name="TextBox 131">
            <a:extLst>
              <a:ext uri="{FF2B5EF4-FFF2-40B4-BE49-F238E27FC236}">
                <a16:creationId xmlns:a16="http://schemas.microsoft.com/office/drawing/2014/main" id="{58C8B3A1-B227-4280-B35F-26E4AEC04A00}"/>
              </a:ext>
            </a:extLst>
          </p:cNvPr>
          <p:cNvSpPr txBox="1"/>
          <p:nvPr/>
        </p:nvSpPr>
        <p:spPr>
          <a:xfrm>
            <a:off x="7184029" y="6430239"/>
            <a:ext cx="278675" cy="215444"/>
          </a:xfrm>
          <a:prstGeom prst="rect">
            <a:avLst/>
          </a:prstGeom>
          <a:noFill/>
        </p:spPr>
        <p:txBody>
          <a:bodyPr wrap="square" rtlCol="0">
            <a:spAutoFit/>
          </a:bodyPr>
          <a:lstStyle/>
          <a:p>
            <a:r>
              <a:rPr lang="en-US" sz="800" dirty="0"/>
              <a:t>o</a:t>
            </a:r>
          </a:p>
        </p:txBody>
      </p:sp>
      <p:sp>
        <p:nvSpPr>
          <p:cNvPr id="133" name="TextBox 132">
            <a:extLst>
              <a:ext uri="{FF2B5EF4-FFF2-40B4-BE49-F238E27FC236}">
                <a16:creationId xmlns:a16="http://schemas.microsoft.com/office/drawing/2014/main" id="{E4C8259B-FEF8-416A-80B2-157C806AE620}"/>
              </a:ext>
            </a:extLst>
          </p:cNvPr>
          <p:cNvSpPr txBox="1"/>
          <p:nvPr/>
        </p:nvSpPr>
        <p:spPr>
          <a:xfrm>
            <a:off x="7488829" y="6430239"/>
            <a:ext cx="278675" cy="215444"/>
          </a:xfrm>
          <a:prstGeom prst="rect">
            <a:avLst/>
          </a:prstGeom>
          <a:noFill/>
        </p:spPr>
        <p:txBody>
          <a:bodyPr wrap="square" rtlCol="0">
            <a:spAutoFit/>
          </a:bodyPr>
          <a:lstStyle/>
          <a:p>
            <a:r>
              <a:rPr lang="en-US" sz="800" dirty="0"/>
              <a:t>o</a:t>
            </a:r>
          </a:p>
        </p:txBody>
      </p:sp>
      <p:sp>
        <p:nvSpPr>
          <p:cNvPr id="134" name="TextBox 133">
            <a:extLst>
              <a:ext uri="{FF2B5EF4-FFF2-40B4-BE49-F238E27FC236}">
                <a16:creationId xmlns:a16="http://schemas.microsoft.com/office/drawing/2014/main" id="{6997AB7D-B68D-401A-8589-FEB04F98B0FE}"/>
              </a:ext>
            </a:extLst>
          </p:cNvPr>
          <p:cNvSpPr txBox="1"/>
          <p:nvPr/>
        </p:nvSpPr>
        <p:spPr>
          <a:xfrm>
            <a:off x="7781133" y="6430239"/>
            <a:ext cx="278675" cy="215444"/>
          </a:xfrm>
          <a:prstGeom prst="rect">
            <a:avLst/>
          </a:prstGeom>
          <a:noFill/>
        </p:spPr>
        <p:txBody>
          <a:bodyPr wrap="square" rtlCol="0">
            <a:spAutoFit/>
          </a:bodyPr>
          <a:lstStyle/>
          <a:p>
            <a:r>
              <a:rPr lang="en-US" sz="800" dirty="0"/>
              <a:t>o</a:t>
            </a:r>
          </a:p>
        </p:txBody>
      </p:sp>
      <p:sp>
        <p:nvSpPr>
          <p:cNvPr id="135" name="TextBox 134">
            <a:extLst>
              <a:ext uri="{FF2B5EF4-FFF2-40B4-BE49-F238E27FC236}">
                <a16:creationId xmlns:a16="http://schemas.microsoft.com/office/drawing/2014/main" id="{C054951E-13E9-4FD3-9182-10FD7FC3DFF9}"/>
              </a:ext>
            </a:extLst>
          </p:cNvPr>
          <p:cNvSpPr txBox="1"/>
          <p:nvPr/>
        </p:nvSpPr>
        <p:spPr>
          <a:xfrm>
            <a:off x="7460257" y="6575355"/>
            <a:ext cx="278675" cy="215444"/>
          </a:xfrm>
          <a:prstGeom prst="rect">
            <a:avLst/>
          </a:prstGeom>
          <a:noFill/>
        </p:spPr>
        <p:txBody>
          <a:bodyPr wrap="square" rtlCol="0">
            <a:spAutoFit/>
          </a:bodyPr>
          <a:lstStyle/>
          <a:p>
            <a:r>
              <a:rPr lang="en-US" sz="800" dirty="0"/>
              <a:t>o</a:t>
            </a:r>
          </a:p>
        </p:txBody>
      </p:sp>
      <p:sp>
        <p:nvSpPr>
          <p:cNvPr id="136" name="TextBox 135">
            <a:extLst>
              <a:ext uri="{FF2B5EF4-FFF2-40B4-BE49-F238E27FC236}">
                <a16:creationId xmlns:a16="http://schemas.microsoft.com/office/drawing/2014/main" id="{8B99802A-A1D6-45E2-8E11-55CC3F1D9454}"/>
              </a:ext>
            </a:extLst>
          </p:cNvPr>
          <p:cNvSpPr txBox="1"/>
          <p:nvPr/>
        </p:nvSpPr>
        <p:spPr>
          <a:xfrm>
            <a:off x="7765057" y="6575355"/>
            <a:ext cx="278675" cy="215444"/>
          </a:xfrm>
          <a:prstGeom prst="rect">
            <a:avLst/>
          </a:prstGeom>
          <a:noFill/>
        </p:spPr>
        <p:txBody>
          <a:bodyPr wrap="square" rtlCol="0">
            <a:spAutoFit/>
          </a:bodyPr>
          <a:lstStyle/>
          <a:p>
            <a:r>
              <a:rPr lang="en-US" sz="800" dirty="0"/>
              <a:t>o</a:t>
            </a:r>
          </a:p>
        </p:txBody>
      </p:sp>
      <p:sp>
        <p:nvSpPr>
          <p:cNvPr id="137" name="TextBox 136">
            <a:extLst>
              <a:ext uri="{FF2B5EF4-FFF2-40B4-BE49-F238E27FC236}">
                <a16:creationId xmlns:a16="http://schemas.microsoft.com/office/drawing/2014/main" id="{DA4AF323-E944-4971-9631-69C6CB934673}"/>
              </a:ext>
            </a:extLst>
          </p:cNvPr>
          <p:cNvSpPr txBox="1"/>
          <p:nvPr/>
        </p:nvSpPr>
        <p:spPr>
          <a:xfrm>
            <a:off x="8057361" y="6575355"/>
            <a:ext cx="278675" cy="215444"/>
          </a:xfrm>
          <a:prstGeom prst="rect">
            <a:avLst/>
          </a:prstGeom>
          <a:noFill/>
        </p:spPr>
        <p:txBody>
          <a:bodyPr wrap="square" rtlCol="0">
            <a:spAutoFit/>
          </a:bodyPr>
          <a:lstStyle/>
          <a:p>
            <a:r>
              <a:rPr lang="en-US" sz="800" dirty="0"/>
              <a:t>o</a:t>
            </a:r>
          </a:p>
        </p:txBody>
      </p:sp>
      <p:sp>
        <p:nvSpPr>
          <p:cNvPr id="138" name="TextBox 137">
            <a:extLst>
              <a:ext uri="{FF2B5EF4-FFF2-40B4-BE49-F238E27FC236}">
                <a16:creationId xmlns:a16="http://schemas.microsoft.com/office/drawing/2014/main" id="{E305B4B5-8500-4C58-8AD9-69E4E538C49D}"/>
              </a:ext>
            </a:extLst>
          </p:cNvPr>
          <p:cNvSpPr txBox="1"/>
          <p:nvPr/>
        </p:nvSpPr>
        <p:spPr>
          <a:xfrm>
            <a:off x="7471015" y="5650197"/>
            <a:ext cx="278675" cy="215444"/>
          </a:xfrm>
          <a:prstGeom prst="rect">
            <a:avLst/>
          </a:prstGeom>
          <a:noFill/>
        </p:spPr>
        <p:txBody>
          <a:bodyPr wrap="square" rtlCol="0">
            <a:spAutoFit/>
          </a:bodyPr>
          <a:lstStyle/>
          <a:p>
            <a:r>
              <a:rPr lang="en-US" sz="800" dirty="0"/>
              <a:t>o</a:t>
            </a:r>
          </a:p>
        </p:txBody>
      </p:sp>
      <p:sp>
        <p:nvSpPr>
          <p:cNvPr id="139" name="TextBox 138">
            <a:extLst>
              <a:ext uri="{FF2B5EF4-FFF2-40B4-BE49-F238E27FC236}">
                <a16:creationId xmlns:a16="http://schemas.microsoft.com/office/drawing/2014/main" id="{1543F399-E259-4EE1-8BF7-4E2FA7444E85}"/>
              </a:ext>
            </a:extLst>
          </p:cNvPr>
          <p:cNvSpPr txBox="1"/>
          <p:nvPr/>
        </p:nvSpPr>
        <p:spPr>
          <a:xfrm>
            <a:off x="7775815" y="5650197"/>
            <a:ext cx="278675" cy="215444"/>
          </a:xfrm>
          <a:prstGeom prst="rect">
            <a:avLst/>
          </a:prstGeom>
          <a:noFill/>
        </p:spPr>
        <p:txBody>
          <a:bodyPr wrap="square" rtlCol="0">
            <a:spAutoFit/>
          </a:bodyPr>
          <a:lstStyle/>
          <a:p>
            <a:r>
              <a:rPr lang="en-US" sz="800" dirty="0"/>
              <a:t>o</a:t>
            </a:r>
          </a:p>
        </p:txBody>
      </p:sp>
      <p:sp>
        <p:nvSpPr>
          <p:cNvPr id="140" name="TextBox 139">
            <a:extLst>
              <a:ext uri="{FF2B5EF4-FFF2-40B4-BE49-F238E27FC236}">
                <a16:creationId xmlns:a16="http://schemas.microsoft.com/office/drawing/2014/main" id="{8A6A9E20-F036-4C27-BC89-98BD4AF01B9B}"/>
              </a:ext>
            </a:extLst>
          </p:cNvPr>
          <p:cNvSpPr txBox="1"/>
          <p:nvPr/>
        </p:nvSpPr>
        <p:spPr>
          <a:xfrm>
            <a:off x="8068119" y="5650197"/>
            <a:ext cx="278675" cy="215444"/>
          </a:xfrm>
          <a:prstGeom prst="rect">
            <a:avLst/>
          </a:prstGeom>
          <a:noFill/>
        </p:spPr>
        <p:txBody>
          <a:bodyPr wrap="square" rtlCol="0">
            <a:spAutoFit/>
          </a:bodyPr>
          <a:lstStyle/>
          <a:p>
            <a:r>
              <a:rPr lang="en-US" sz="800" dirty="0"/>
              <a:t>o</a:t>
            </a:r>
          </a:p>
        </p:txBody>
      </p:sp>
    </p:spTree>
    <p:extLst>
      <p:ext uri="{BB962C8B-B14F-4D97-AF65-F5344CB8AC3E}">
        <p14:creationId xmlns:p14="http://schemas.microsoft.com/office/powerpoint/2010/main" val="995791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III:</a:t>
            </a:r>
            <a:r>
              <a:rPr lang="en-US" sz="1800" b="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How many lessons of each topic area will you provide to your students using the chart. Please keep in mind the total number </a:t>
            </a:r>
            <a:r>
              <a:rPr lang="en-US" sz="1800" dirty="0">
                <a:latin typeface="Calibri" panose="020F0502020204030204" pitchFamily="34" charset="0"/>
                <a:ea typeface="Calibri" panose="020F0502020204030204" pitchFamily="34" charset="0"/>
              </a:rPr>
              <a:t>of classes that y</a:t>
            </a:r>
            <a:r>
              <a:rPr lang="en-US" sz="1800" dirty="0">
                <a:effectLst/>
                <a:latin typeface="Calibri" panose="020F0502020204030204" pitchFamily="34" charset="0"/>
                <a:ea typeface="Calibri" panose="020F0502020204030204" pitchFamily="34" charset="0"/>
              </a:rPr>
              <a:t>ou provided in Part I.</a:t>
            </a:r>
          </a:p>
          <a:p>
            <a:pPr marL="0" marR="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endParaRPr>
          </a:p>
          <a:p>
            <a:pPr marL="0" marR="0">
              <a:lnSpc>
                <a:spcPct val="107000"/>
              </a:lnSpc>
              <a:spcBef>
                <a:spcPts val="0"/>
              </a:spcBef>
              <a:spcAft>
                <a:spcPts val="800"/>
              </a:spcAft>
            </a:pPr>
            <a:endParaRPr lang="en-US" sz="1800" dirty="0">
              <a:latin typeface="Calibri" panose="020F0502020204030204" pitchFamily="34" charset="0"/>
              <a:ea typeface="Calibri" panose="020F0502020204030204" pitchFamily="34" charset="0"/>
            </a:endParaRPr>
          </a:p>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6B92E147-76CE-4732-9EAF-CFEC45354537}"/>
              </a:ext>
            </a:extLst>
          </p:cNvPr>
          <p:cNvPicPr>
            <a:picLocks noChangeAspect="1"/>
          </p:cNvPicPr>
          <p:nvPr/>
        </p:nvPicPr>
        <p:blipFill rotWithShape="1">
          <a:blip r:embed="rId2"/>
          <a:srcRect l="21640" t="24250" r="21311" b="9226"/>
          <a:stretch/>
        </p:blipFill>
        <p:spPr>
          <a:xfrm>
            <a:off x="2459055" y="2402304"/>
            <a:ext cx="7610007" cy="4989096"/>
          </a:xfrm>
          <a:prstGeom prst="rect">
            <a:avLst/>
          </a:prstGeom>
        </p:spPr>
      </p:pic>
      <p:sp>
        <p:nvSpPr>
          <p:cNvPr id="4" name="TextBox 3">
            <a:extLst>
              <a:ext uri="{FF2B5EF4-FFF2-40B4-BE49-F238E27FC236}">
                <a16:creationId xmlns:a16="http://schemas.microsoft.com/office/drawing/2014/main" id="{3D1DC17C-DC58-4692-B2D0-42033679AC17}"/>
              </a:ext>
            </a:extLst>
          </p:cNvPr>
          <p:cNvSpPr txBox="1"/>
          <p:nvPr/>
        </p:nvSpPr>
        <p:spPr>
          <a:xfrm>
            <a:off x="5953125" y="3119422"/>
            <a:ext cx="1905000" cy="200055"/>
          </a:xfrm>
          <a:prstGeom prst="rect">
            <a:avLst/>
          </a:prstGeom>
          <a:noFill/>
        </p:spPr>
        <p:txBody>
          <a:bodyPr wrap="square" rtlCol="0">
            <a:spAutoFit/>
          </a:bodyPr>
          <a:lstStyle/>
          <a:p>
            <a:r>
              <a:rPr lang="en-US" sz="700" dirty="0"/>
              <a:t>3	3            2	3	</a:t>
            </a:r>
          </a:p>
        </p:txBody>
      </p:sp>
      <p:sp>
        <p:nvSpPr>
          <p:cNvPr id="7" name="TextBox 6">
            <a:extLst>
              <a:ext uri="{FF2B5EF4-FFF2-40B4-BE49-F238E27FC236}">
                <a16:creationId xmlns:a16="http://schemas.microsoft.com/office/drawing/2014/main" id="{C345A93A-86CE-4C2A-86A5-855A9AEFC394}"/>
              </a:ext>
            </a:extLst>
          </p:cNvPr>
          <p:cNvSpPr txBox="1"/>
          <p:nvPr/>
        </p:nvSpPr>
        <p:spPr>
          <a:xfrm>
            <a:off x="5953125" y="3271822"/>
            <a:ext cx="1905000" cy="200055"/>
          </a:xfrm>
          <a:prstGeom prst="rect">
            <a:avLst/>
          </a:prstGeom>
          <a:noFill/>
        </p:spPr>
        <p:txBody>
          <a:bodyPr wrap="square" rtlCol="0">
            <a:spAutoFit/>
          </a:bodyPr>
          <a:lstStyle/>
          <a:p>
            <a:r>
              <a:rPr lang="en-US" sz="700" dirty="0"/>
              <a:t>2	2           2	2	</a:t>
            </a:r>
          </a:p>
        </p:txBody>
      </p:sp>
      <p:sp>
        <p:nvSpPr>
          <p:cNvPr id="9" name="TextBox 8">
            <a:extLst>
              <a:ext uri="{FF2B5EF4-FFF2-40B4-BE49-F238E27FC236}">
                <a16:creationId xmlns:a16="http://schemas.microsoft.com/office/drawing/2014/main" id="{8EB54517-5424-4408-AA44-0143A510799F}"/>
              </a:ext>
            </a:extLst>
          </p:cNvPr>
          <p:cNvSpPr txBox="1"/>
          <p:nvPr/>
        </p:nvSpPr>
        <p:spPr>
          <a:xfrm>
            <a:off x="5962650" y="3414697"/>
            <a:ext cx="2266950" cy="200055"/>
          </a:xfrm>
          <a:prstGeom prst="rect">
            <a:avLst/>
          </a:prstGeom>
          <a:noFill/>
        </p:spPr>
        <p:txBody>
          <a:bodyPr wrap="square" rtlCol="0">
            <a:spAutoFit/>
          </a:bodyPr>
          <a:lstStyle/>
          <a:p>
            <a:r>
              <a:rPr lang="en-US" sz="700" dirty="0"/>
              <a:t>3	3        2	2            3         3	3</a:t>
            </a:r>
          </a:p>
        </p:txBody>
      </p:sp>
    </p:spTree>
    <p:extLst>
      <p:ext uri="{BB962C8B-B14F-4D97-AF65-F5344CB8AC3E}">
        <p14:creationId xmlns:p14="http://schemas.microsoft.com/office/powerpoint/2010/main" val="11221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38D7-175D-4A79-9747-46571934F0C6}"/>
              </a:ext>
            </a:extLst>
          </p:cNvPr>
          <p:cNvSpPr>
            <a:spLocks noGrp="1"/>
          </p:cNvSpPr>
          <p:nvPr>
            <p:ph type="title"/>
          </p:nvPr>
        </p:nvSpPr>
        <p:spPr/>
        <p:txBody>
          <a:bodyPr/>
          <a:lstStyle/>
          <a:p>
            <a:r>
              <a:rPr lang="en-US" dirty="0"/>
              <a:t>Physical Education</a:t>
            </a:r>
          </a:p>
        </p:txBody>
      </p:sp>
      <p:sp>
        <p:nvSpPr>
          <p:cNvPr id="3" name="Content Placeholder 2">
            <a:extLst>
              <a:ext uri="{FF2B5EF4-FFF2-40B4-BE49-F238E27FC236}">
                <a16:creationId xmlns:a16="http://schemas.microsoft.com/office/drawing/2014/main" id="{3842FA35-B021-4EC8-AEFB-CE8FC309EA93}"/>
              </a:ext>
            </a:extLst>
          </p:cNvPr>
          <p:cNvSpPr>
            <a:spLocks noGrp="1"/>
          </p:cNvSpPr>
          <p:nvPr>
            <p:ph idx="1"/>
          </p:nvPr>
        </p:nvSpPr>
        <p:spPr>
          <a:xfrm>
            <a:off x="1722268" y="1315616"/>
            <a:ext cx="9859887" cy="4739951"/>
          </a:xfrm>
        </p:spPr>
        <p:txBody>
          <a:bodyPr>
            <a:normAutofit/>
          </a:bodyPr>
          <a:lstStyle/>
          <a:p>
            <a:pPr marL="0" marR="0" indent="0">
              <a:lnSpc>
                <a:spcPct val="107000"/>
              </a:lnSpc>
              <a:spcBef>
                <a:spcPts val="0"/>
              </a:spcBef>
              <a:spcAft>
                <a:spcPts val="800"/>
              </a:spcAft>
              <a:buNone/>
            </a:pPr>
            <a:r>
              <a:rPr lang="en-US" sz="1800" b="1" u="sng" dirty="0">
                <a:effectLst/>
                <a:latin typeface="Calibri" panose="020F0502020204030204" pitchFamily="34" charset="0"/>
                <a:ea typeface="Calibri" panose="020F0502020204030204" pitchFamily="34" charset="0"/>
              </a:rPr>
              <a:t>Part IV:</a:t>
            </a:r>
            <a:r>
              <a:rPr lang="en-US" sz="1800" b="1" dirty="0">
                <a:effectLst/>
                <a:latin typeface="Calibri" panose="020F0502020204030204" pitchFamily="34" charset="0"/>
                <a:ea typeface="Calibri" panose="020F0502020204030204" pitchFamily="34" charset="0"/>
              </a:rPr>
              <a:t> Scope and Sequence </a:t>
            </a:r>
            <a:endParaRPr lang="en-US" sz="1800" dirty="0">
              <a:latin typeface="Calibri" panose="020F0502020204030204" pitchFamily="34" charset="0"/>
              <a:ea typeface="Calibri" panose="020F0502020204030204" pitchFamily="34" charset="0"/>
            </a:endParaRPr>
          </a:p>
          <a:p>
            <a:pPr>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rPr>
              <a:t>Complete one scope and sequence document for either an X and O from Part II in the Curriculum Map Grid.  You can add and subtract table lines as needed.</a:t>
            </a:r>
            <a:endParaRPr lang="en-US" dirty="0"/>
          </a:p>
          <a:p>
            <a:pPr marL="0" indent="0">
              <a:buNone/>
            </a:pPr>
            <a:endParaRPr lang="en-US" dirty="0"/>
          </a:p>
        </p:txBody>
      </p:sp>
    </p:spTree>
    <p:extLst>
      <p:ext uri="{BB962C8B-B14F-4D97-AF65-F5344CB8AC3E}">
        <p14:creationId xmlns:p14="http://schemas.microsoft.com/office/powerpoint/2010/main" val="1334380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Theme1" id="{E4999321-706C-4E89-8663-09C9FBAB5F82}" vid="{619A3898-A7E2-4CF4-8922-21EECEDA0DB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41272</TotalTime>
  <Words>1735</Words>
  <Application>Microsoft Office PowerPoint</Application>
  <PresentationFormat>Widescreen</PresentationFormat>
  <Paragraphs>514</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Corbel</vt:lpstr>
      <vt:lpstr>Segoe UI</vt:lpstr>
      <vt:lpstr>Theme1</vt:lpstr>
      <vt:lpstr> Curriculum Mapping for Physical Education</vt:lpstr>
      <vt:lpstr>PowerPoint Presentation</vt:lpstr>
      <vt:lpstr>Physical Education</vt:lpstr>
      <vt:lpstr>Physical Education</vt:lpstr>
      <vt:lpstr>Physical Education</vt:lpstr>
      <vt:lpstr>Physical Education</vt:lpstr>
      <vt:lpstr>Physical Education</vt:lpstr>
      <vt:lpstr>Physical Education</vt:lpstr>
      <vt:lpstr>Physical Education</vt:lpstr>
      <vt:lpstr> Scope and Sequence for Physical Education</vt:lpstr>
      <vt:lpstr>Physical Education</vt:lpstr>
      <vt:lpstr>Physical Education</vt:lpstr>
      <vt:lpstr>Physical Education</vt:lpstr>
      <vt:lpstr>Block Plan</vt:lpstr>
      <vt:lpstr>Block Plan</vt:lpstr>
      <vt:lpstr>Block Plan</vt:lpstr>
      <vt:lpstr>Block Plan</vt:lpstr>
      <vt:lpstr>Block Plan</vt:lpstr>
      <vt:lpstr>Block Plan Example</vt:lpstr>
      <vt:lpstr>Questions</vt:lpstr>
      <vt:lpstr>HPED PIC Committee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Health and Physical Education  PreK-12 Knowledge and Skills-Based Outcomes</dc:title>
  <dc:creator>Rudella, Jennifer L. (jlr1147)</dc:creator>
  <cp:lastModifiedBy>Slotterback, Nicholas</cp:lastModifiedBy>
  <cp:revision>16</cp:revision>
  <dcterms:created xsi:type="dcterms:W3CDTF">2022-02-21T13:44:55Z</dcterms:created>
  <dcterms:modified xsi:type="dcterms:W3CDTF">2022-11-30T13:37:29Z</dcterms:modified>
</cp:coreProperties>
</file>