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66" r:id="rId4"/>
    <p:sldId id="274" r:id="rId5"/>
    <p:sldId id="275" r:id="rId6"/>
    <p:sldId id="276" r:id="rId7"/>
    <p:sldId id="277" r:id="rId8"/>
    <p:sldId id="279" r:id="rId9"/>
    <p:sldId id="257" r:id="rId10"/>
    <p:sldId id="281" r:id="rId11"/>
    <p:sldId id="265" r:id="rId12"/>
    <p:sldId id="287" r:id="rId13"/>
    <p:sldId id="285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tterback, Nicholas" userId="a2a00ce8-d24c-49fb-8443-756b7d0fe616" providerId="ADAL" clId="{64F9B0F0-E431-4450-BA48-C417A2178457}"/>
    <pc:docChg chg="modSld">
      <pc:chgData name="Slotterback, Nicholas" userId="a2a00ce8-d24c-49fb-8443-756b7d0fe616" providerId="ADAL" clId="{64F9B0F0-E431-4450-BA48-C417A2178457}" dt="2023-01-25T13:03:23.749" v="3" actId="20577"/>
      <pc:docMkLst>
        <pc:docMk/>
      </pc:docMkLst>
      <pc:sldChg chg="modSp mod">
        <pc:chgData name="Slotterback, Nicholas" userId="a2a00ce8-d24c-49fb-8443-756b7d0fe616" providerId="ADAL" clId="{64F9B0F0-E431-4450-BA48-C417A2178457}" dt="2023-01-25T13:03:23.749" v="3" actId="20577"/>
        <pc:sldMkLst>
          <pc:docMk/>
          <pc:sldMk cId="465504279" sldId="257"/>
        </pc:sldMkLst>
        <pc:spChg chg="mod">
          <ac:chgData name="Slotterback, Nicholas" userId="a2a00ce8-d24c-49fb-8443-756b7d0fe616" providerId="ADAL" clId="{64F9B0F0-E431-4450-BA48-C417A2178457}" dt="2023-01-25T13:03:23.749" v="3" actId="20577"/>
          <ac:spMkLst>
            <pc:docMk/>
            <pc:sldMk cId="465504279" sldId="257"/>
            <ac:spMk id="3" creationId="{11FFEE03-F8CF-4D4E-8BDD-36E75F864BF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6B9FF-4F20-485A-AADB-4EF98DAB0E1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33014ED-BFA9-4152-BCEA-FC68910C5C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Format of Professional Learning Community</a:t>
          </a:r>
        </a:p>
      </dgm:t>
    </dgm:pt>
    <dgm:pt modelId="{D651811E-9107-432D-BDD1-17D49B7CBAB8}" type="parTrans" cxnId="{F1E82735-2611-494D-AEFF-34D6B25B2BB4}">
      <dgm:prSet/>
      <dgm:spPr/>
      <dgm:t>
        <a:bodyPr/>
        <a:lstStyle/>
        <a:p>
          <a:endParaRPr lang="en-US"/>
        </a:p>
      </dgm:t>
    </dgm:pt>
    <dgm:pt modelId="{910A1FFB-7ED7-4AE0-9306-E08A831F2187}" type="sibTrans" cxnId="{F1E82735-2611-494D-AEFF-34D6B25B2BB4}">
      <dgm:prSet/>
      <dgm:spPr/>
      <dgm:t>
        <a:bodyPr/>
        <a:lstStyle/>
        <a:p>
          <a:endParaRPr lang="en-US"/>
        </a:p>
      </dgm:t>
    </dgm:pt>
    <dgm:pt modelId="{2B34212A-91F9-49C0-988D-56B4DC946DB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How to join the Professional Learning Community</a:t>
          </a:r>
        </a:p>
      </dgm:t>
    </dgm:pt>
    <dgm:pt modelId="{5CEA1B1E-A95A-4F18-91D3-656EB35B7AD6}" type="parTrans" cxnId="{6130D17C-DF66-459D-9AEE-D2DC3342BF25}">
      <dgm:prSet/>
      <dgm:spPr/>
      <dgm:t>
        <a:bodyPr/>
        <a:lstStyle/>
        <a:p>
          <a:endParaRPr lang="en-US"/>
        </a:p>
      </dgm:t>
    </dgm:pt>
    <dgm:pt modelId="{57E5690B-9C3E-4694-9A86-5B300615B756}" type="sibTrans" cxnId="{6130D17C-DF66-459D-9AEE-D2DC3342BF25}">
      <dgm:prSet/>
      <dgm:spPr/>
      <dgm:t>
        <a:bodyPr/>
        <a:lstStyle/>
        <a:p>
          <a:endParaRPr lang="en-US"/>
        </a:p>
      </dgm:t>
    </dgm:pt>
    <dgm:pt modelId="{6BB78A4C-7138-419D-8DCA-29DC5B37A8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of Resources</a:t>
          </a:r>
        </a:p>
      </dgm:t>
    </dgm:pt>
    <dgm:pt modelId="{B66E9666-8613-4F6F-A883-8C161A40BC96}" type="parTrans" cxnId="{62816D27-BC69-43A9-A36F-0B13688B94F5}">
      <dgm:prSet/>
      <dgm:spPr/>
      <dgm:t>
        <a:bodyPr/>
        <a:lstStyle/>
        <a:p>
          <a:endParaRPr lang="en-US"/>
        </a:p>
      </dgm:t>
    </dgm:pt>
    <dgm:pt modelId="{3264A462-8E71-47B0-A88D-C95EBB745F32}" type="sibTrans" cxnId="{62816D27-BC69-43A9-A36F-0B13688B94F5}">
      <dgm:prSet/>
      <dgm:spPr/>
      <dgm:t>
        <a:bodyPr/>
        <a:lstStyle/>
        <a:p>
          <a:endParaRPr lang="en-US"/>
        </a:p>
      </dgm:t>
    </dgm:pt>
    <dgm:pt modelId="{E70EC5EC-248E-4A03-9EBE-C909BB75F6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Questions and Answers</a:t>
          </a:r>
        </a:p>
      </dgm:t>
    </dgm:pt>
    <dgm:pt modelId="{26C96F75-5FBF-4EE5-B5E5-CFBE5EEF2C61}" type="parTrans" cxnId="{C6B8506A-56C3-45EF-A82A-8B19FF44B61D}">
      <dgm:prSet/>
      <dgm:spPr/>
      <dgm:t>
        <a:bodyPr/>
        <a:lstStyle/>
        <a:p>
          <a:endParaRPr lang="en-US"/>
        </a:p>
      </dgm:t>
    </dgm:pt>
    <dgm:pt modelId="{31530A7F-D4B7-4211-966E-37A2C5382EFC}" type="sibTrans" cxnId="{C6B8506A-56C3-45EF-A82A-8B19FF44B61D}">
      <dgm:prSet/>
      <dgm:spPr/>
      <dgm:t>
        <a:bodyPr/>
        <a:lstStyle/>
        <a:p>
          <a:endParaRPr lang="en-US"/>
        </a:p>
      </dgm:t>
    </dgm:pt>
    <dgm:pt modelId="{9B6493D1-40A3-4BB2-A6B6-B809953F82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Closing Remarks</a:t>
          </a:r>
        </a:p>
      </dgm:t>
    </dgm:pt>
    <dgm:pt modelId="{17F29D02-B11F-4ED2-9F9C-0FE026D2F66A}" type="parTrans" cxnId="{2E7E7372-2AAC-451F-8A31-2A548555E809}">
      <dgm:prSet/>
      <dgm:spPr/>
      <dgm:t>
        <a:bodyPr/>
        <a:lstStyle/>
        <a:p>
          <a:endParaRPr lang="en-US"/>
        </a:p>
      </dgm:t>
    </dgm:pt>
    <dgm:pt modelId="{067623F6-3CCF-448D-BE51-5647B5327D60}" type="sibTrans" cxnId="{2E7E7372-2AAC-451F-8A31-2A548555E809}">
      <dgm:prSet/>
      <dgm:spPr/>
      <dgm:t>
        <a:bodyPr/>
        <a:lstStyle/>
        <a:p>
          <a:endParaRPr lang="en-US"/>
        </a:p>
      </dgm:t>
    </dgm:pt>
    <dgm:pt modelId="{097AC15E-E7AB-412F-A86E-882132B77308}" type="pres">
      <dgm:prSet presAssocID="{8866B9FF-4F20-485A-AADB-4EF98DAB0E17}" presName="root" presStyleCnt="0">
        <dgm:presLayoutVars>
          <dgm:dir/>
          <dgm:resizeHandles val="exact"/>
        </dgm:presLayoutVars>
      </dgm:prSet>
      <dgm:spPr/>
    </dgm:pt>
    <dgm:pt modelId="{210F4A05-FFDE-4915-B2BF-48EF236E1919}" type="pres">
      <dgm:prSet presAssocID="{C33014ED-BFA9-4152-BCEA-FC68910C5C8E}" presName="compNode" presStyleCnt="0"/>
      <dgm:spPr/>
    </dgm:pt>
    <dgm:pt modelId="{D6504786-77C3-4D56-AEE7-B2A70A20A9D1}" type="pres">
      <dgm:prSet presAssocID="{C33014ED-BFA9-4152-BCEA-FC68910C5C8E}" presName="bgRect" presStyleLbl="bgShp" presStyleIdx="0" presStyleCnt="5"/>
      <dgm:spPr/>
    </dgm:pt>
    <dgm:pt modelId="{4F0E55DB-8ED2-4D37-9DC6-9A3C3D82C944}" type="pres">
      <dgm:prSet presAssocID="{C33014ED-BFA9-4152-BCEA-FC68910C5C8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fe"/>
        </a:ext>
      </dgm:extLst>
    </dgm:pt>
    <dgm:pt modelId="{30813002-C1FB-49E3-B2F3-DEC4FFE83D1E}" type="pres">
      <dgm:prSet presAssocID="{C33014ED-BFA9-4152-BCEA-FC68910C5C8E}" presName="spaceRect" presStyleCnt="0"/>
      <dgm:spPr/>
    </dgm:pt>
    <dgm:pt modelId="{C1E76379-9D1A-48D7-BC17-DCCEC77854CE}" type="pres">
      <dgm:prSet presAssocID="{C33014ED-BFA9-4152-BCEA-FC68910C5C8E}" presName="parTx" presStyleLbl="revTx" presStyleIdx="0" presStyleCnt="5">
        <dgm:presLayoutVars>
          <dgm:chMax val="0"/>
          <dgm:chPref val="0"/>
        </dgm:presLayoutVars>
      </dgm:prSet>
      <dgm:spPr/>
    </dgm:pt>
    <dgm:pt modelId="{5AFEAA8C-8E15-4265-8795-D824B0527A18}" type="pres">
      <dgm:prSet presAssocID="{910A1FFB-7ED7-4AE0-9306-E08A831F2187}" presName="sibTrans" presStyleCnt="0"/>
      <dgm:spPr/>
    </dgm:pt>
    <dgm:pt modelId="{9414CCC7-5B9E-4E2A-9289-BBF42A2A62AB}" type="pres">
      <dgm:prSet presAssocID="{2B34212A-91F9-49C0-988D-56B4DC946DB3}" presName="compNode" presStyleCnt="0"/>
      <dgm:spPr/>
    </dgm:pt>
    <dgm:pt modelId="{1790BBA2-7B2A-4C53-9111-3E8BB0C4C95C}" type="pres">
      <dgm:prSet presAssocID="{2B34212A-91F9-49C0-988D-56B4DC946DB3}" presName="bgRect" presStyleLbl="bgShp" presStyleIdx="1" presStyleCnt="5"/>
      <dgm:spPr/>
    </dgm:pt>
    <dgm:pt modelId="{AE85C83B-42EB-4EDB-9554-98F0AE3B56C2}" type="pres">
      <dgm:prSet presAssocID="{2B34212A-91F9-49C0-988D-56B4DC946DB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9948CEBA-2B40-4CEA-BC43-076A424B9DF3}" type="pres">
      <dgm:prSet presAssocID="{2B34212A-91F9-49C0-988D-56B4DC946DB3}" presName="spaceRect" presStyleCnt="0"/>
      <dgm:spPr/>
    </dgm:pt>
    <dgm:pt modelId="{DEFA5861-2D6B-4B46-8C62-F8F27E90E8FF}" type="pres">
      <dgm:prSet presAssocID="{2B34212A-91F9-49C0-988D-56B4DC946DB3}" presName="parTx" presStyleLbl="revTx" presStyleIdx="1" presStyleCnt="5">
        <dgm:presLayoutVars>
          <dgm:chMax val="0"/>
          <dgm:chPref val="0"/>
        </dgm:presLayoutVars>
      </dgm:prSet>
      <dgm:spPr/>
    </dgm:pt>
    <dgm:pt modelId="{B3E932CF-BCE7-416A-BB20-3BD395BCCEBF}" type="pres">
      <dgm:prSet presAssocID="{57E5690B-9C3E-4694-9A86-5B300615B756}" presName="sibTrans" presStyleCnt="0"/>
      <dgm:spPr/>
    </dgm:pt>
    <dgm:pt modelId="{8EB403B9-4BE5-406A-862B-8CD758B01E67}" type="pres">
      <dgm:prSet presAssocID="{6BB78A4C-7138-419D-8DCA-29DC5B37A8D0}" presName="compNode" presStyleCnt="0"/>
      <dgm:spPr/>
    </dgm:pt>
    <dgm:pt modelId="{42A824EC-1E21-4659-912D-0ABC4A282413}" type="pres">
      <dgm:prSet presAssocID="{6BB78A4C-7138-419D-8DCA-29DC5B37A8D0}" presName="bgRect" presStyleLbl="bgShp" presStyleIdx="2" presStyleCnt="5"/>
      <dgm:spPr/>
    </dgm:pt>
    <dgm:pt modelId="{547CFFBD-C81E-47AA-982D-8ABA948D1736}" type="pres">
      <dgm:prSet presAssocID="{6BB78A4C-7138-419D-8DCA-29DC5B37A8D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4A066AA0-8A92-42BC-855F-EB74B5A36D19}" type="pres">
      <dgm:prSet presAssocID="{6BB78A4C-7138-419D-8DCA-29DC5B37A8D0}" presName="spaceRect" presStyleCnt="0"/>
      <dgm:spPr/>
    </dgm:pt>
    <dgm:pt modelId="{9162D8B4-5771-4A3E-8444-3AC26A91D6CE}" type="pres">
      <dgm:prSet presAssocID="{6BB78A4C-7138-419D-8DCA-29DC5B37A8D0}" presName="parTx" presStyleLbl="revTx" presStyleIdx="2" presStyleCnt="5">
        <dgm:presLayoutVars>
          <dgm:chMax val="0"/>
          <dgm:chPref val="0"/>
        </dgm:presLayoutVars>
      </dgm:prSet>
      <dgm:spPr/>
    </dgm:pt>
    <dgm:pt modelId="{DB04B963-FE8B-45DD-98F7-6E605A9B3E93}" type="pres">
      <dgm:prSet presAssocID="{3264A462-8E71-47B0-A88D-C95EBB745F32}" presName="sibTrans" presStyleCnt="0"/>
      <dgm:spPr/>
    </dgm:pt>
    <dgm:pt modelId="{875CBEB3-BCDE-4593-8F23-E3BC4951864D}" type="pres">
      <dgm:prSet presAssocID="{E70EC5EC-248E-4A03-9EBE-C909BB75F64F}" presName="compNode" presStyleCnt="0"/>
      <dgm:spPr/>
    </dgm:pt>
    <dgm:pt modelId="{F8AE4483-199F-4982-834E-384F6FD699F7}" type="pres">
      <dgm:prSet presAssocID="{E70EC5EC-248E-4A03-9EBE-C909BB75F64F}" presName="bgRect" presStyleLbl="bgShp" presStyleIdx="3" presStyleCnt="5"/>
      <dgm:spPr/>
    </dgm:pt>
    <dgm:pt modelId="{FFA5F019-D73B-4716-9F9A-F4C4253E8084}" type="pres">
      <dgm:prSet presAssocID="{E70EC5EC-248E-4A03-9EBE-C909BB75F64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B9EE5841-4CB1-4A88-A2CC-F0909B1553C5}" type="pres">
      <dgm:prSet presAssocID="{E70EC5EC-248E-4A03-9EBE-C909BB75F64F}" presName="spaceRect" presStyleCnt="0"/>
      <dgm:spPr/>
    </dgm:pt>
    <dgm:pt modelId="{FE8B1B78-6795-4427-82D2-C2F727158B7E}" type="pres">
      <dgm:prSet presAssocID="{E70EC5EC-248E-4A03-9EBE-C909BB75F64F}" presName="parTx" presStyleLbl="revTx" presStyleIdx="3" presStyleCnt="5">
        <dgm:presLayoutVars>
          <dgm:chMax val="0"/>
          <dgm:chPref val="0"/>
        </dgm:presLayoutVars>
      </dgm:prSet>
      <dgm:spPr/>
    </dgm:pt>
    <dgm:pt modelId="{9902A666-DD4C-4EE8-BC57-BFFE75161FE3}" type="pres">
      <dgm:prSet presAssocID="{31530A7F-D4B7-4211-966E-37A2C5382EFC}" presName="sibTrans" presStyleCnt="0"/>
      <dgm:spPr/>
    </dgm:pt>
    <dgm:pt modelId="{212E0D74-4FCF-4A3D-9C86-6CB216418554}" type="pres">
      <dgm:prSet presAssocID="{9B6493D1-40A3-4BB2-A6B6-B809953F82D1}" presName="compNode" presStyleCnt="0"/>
      <dgm:spPr/>
    </dgm:pt>
    <dgm:pt modelId="{9B6FB647-1CC1-42FE-95D6-09E7433E9911}" type="pres">
      <dgm:prSet presAssocID="{9B6493D1-40A3-4BB2-A6B6-B809953F82D1}" presName="bgRect" presStyleLbl="bgShp" presStyleIdx="4" presStyleCnt="5"/>
      <dgm:spPr/>
    </dgm:pt>
    <dgm:pt modelId="{4E619C7C-07F6-4951-8CDA-3CFE0021287B}" type="pres">
      <dgm:prSet presAssocID="{9B6493D1-40A3-4BB2-A6B6-B809953F82D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yboard"/>
        </a:ext>
      </dgm:extLst>
    </dgm:pt>
    <dgm:pt modelId="{97A1B0BF-3F8C-4A15-BF27-90E60E3F3C89}" type="pres">
      <dgm:prSet presAssocID="{9B6493D1-40A3-4BB2-A6B6-B809953F82D1}" presName="spaceRect" presStyleCnt="0"/>
      <dgm:spPr/>
    </dgm:pt>
    <dgm:pt modelId="{7DC14427-5040-406C-86C3-3E9C2F75F5B5}" type="pres">
      <dgm:prSet presAssocID="{9B6493D1-40A3-4BB2-A6B6-B809953F82D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2816D27-BC69-43A9-A36F-0B13688B94F5}" srcId="{8866B9FF-4F20-485A-AADB-4EF98DAB0E17}" destId="{6BB78A4C-7138-419D-8DCA-29DC5B37A8D0}" srcOrd="2" destOrd="0" parTransId="{B66E9666-8613-4F6F-A883-8C161A40BC96}" sibTransId="{3264A462-8E71-47B0-A88D-C95EBB745F32}"/>
    <dgm:cxn modelId="{F1E82735-2611-494D-AEFF-34D6B25B2BB4}" srcId="{8866B9FF-4F20-485A-AADB-4EF98DAB0E17}" destId="{C33014ED-BFA9-4152-BCEA-FC68910C5C8E}" srcOrd="0" destOrd="0" parTransId="{D651811E-9107-432D-BDD1-17D49B7CBAB8}" sibTransId="{910A1FFB-7ED7-4AE0-9306-E08A831F2187}"/>
    <dgm:cxn modelId="{20440869-2411-420B-A616-4BA9A91434F1}" type="presOf" srcId="{6BB78A4C-7138-419D-8DCA-29DC5B37A8D0}" destId="{9162D8B4-5771-4A3E-8444-3AC26A91D6CE}" srcOrd="0" destOrd="0" presId="urn:microsoft.com/office/officeart/2018/2/layout/IconVerticalSolidList"/>
    <dgm:cxn modelId="{C6B8506A-56C3-45EF-A82A-8B19FF44B61D}" srcId="{8866B9FF-4F20-485A-AADB-4EF98DAB0E17}" destId="{E70EC5EC-248E-4A03-9EBE-C909BB75F64F}" srcOrd="3" destOrd="0" parTransId="{26C96F75-5FBF-4EE5-B5E5-CFBE5EEF2C61}" sibTransId="{31530A7F-D4B7-4211-966E-37A2C5382EFC}"/>
    <dgm:cxn modelId="{086F4751-7C0C-4050-9028-BE9696D53478}" type="presOf" srcId="{8866B9FF-4F20-485A-AADB-4EF98DAB0E17}" destId="{097AC15E-E7AB-412F-A86E-882132B77308}" srcOrd="0" destOrd="0" presId="urn:microsoft.com/office/officeart/2018/2/layout/IconVerticalSolidList"/>
    <dgm:cxn modelId="{2E7E7372-2AAC-451F-8A31-2A548555E809}" srcId="{8866B9FF-4F20-485A-AADB-4EF98DAB0E17}" destId="{9B6493D1-40A3-4BB2-A6B6-B809953F82D1}" srcOrd="4" destOrd="0" parTransId="{17F29D02-B11F-4ED2-9F9C-0FE026D2F66A}" sibTransId="{067623F6-3CCF-448D-BE51-5647B5327D60}"/>
    <dgm:cxn modelId="{6130D17C-DF66-459D-9AEE-D2DC3342BF25}" srcId="{8866B9FF-4F20-485A-AADB-4EF98DAB0E17}" destId="{2B34212A-91F9-49C0-988D-56B4DC946DB3}" srcOrd="1" destOrd="0" parTransId="{5CEA1B1E-A95A-4F18-91D3-656EB35B7AD6}" sibTransId="{57E5690B-9C3E-4694-9A86-5B300615B756}"/>
    <dgm:cxn modelId="{EC7ED099-138E-4FF6-AAF3-AE628DCAE403}" type="presOf" srcId="{C33014ED-BFA9-4152-BCEA-FC68910C5C8E}" destId="{C1E76379-9D1A-48D7-BC17-DCCEC77854CE}" srcOrd="0" destOrd="0" presId="urn:microsoft.com/office/officeart/2018/2/layout/IconVerticalSolidList"/>
    <dgm:cxn modelId="{D6F0ECC5-03D9-43B4-99F5-47A279426E9A}" type="presOf" srcId="{9B6493D1-40A3-4BB2-A6B6-B809953F82D1}" destId="{7DC14427-5040-406C-86C3-3E9C2F75F5B5}" srcOrd="0" destOrd="0" presId="urn:microsoft.com/office/officeart/2018/2/layout/IconVerticalSolidList"/>
    <dgm:cxn modelId="{3D7AA6E9-AACD-46DC-B755-F22AAEC953F5}" type="presOf" srcId="{2B34212A-91F9-49C0-988D-56B4DC946DB3}" destId="{DEFA5861-2D6B-4B46-8C62-F8F27E90E8FF}" srcOrd="0" destOrd="0" presId="urn:microsoft.com/office/officeart/2018/2/layout/IconVerticalSolidList"/>
    <dgm:cxn modelId="{1A8F23F8-0F8B-4BB0-A50C-62EAE26910B0}" type="presOf" srcId="{E70EC5EC-248E-4A03-9EBE-C909BB75F64F}" destId="{FE8B1B78-6795-4427-82D2-C2F727158B7E}" srcOrd="0" destOrd="0" presId="urn:microsoft.com/office/officeart/2018/2/layout/IconVerticalSolidList"/>
    <dgm:cxn modelId="{360C3E27-2C19-49B2-B4F0-39669CDC955C}" type="presParOf" srcId="{097AC15E-E7AB-412F-A86E-882132B77308}" destId="{210F4A05-FFDE-4915-B2BF-48EF236E1919}" srcOrd="0" destOrd="0" presId="urn:microsoft.com/office/officeart/2018/2/layout/IconVerticalSolidList"/>
    <dgm:cxn modelId="{9CCF5A29-9A19-4F62-B9BA-AC80D39A5E77}" type="presParOf" srcId="{210F4A05-FFDE-4915-B2BF-48EF236E1919}" destId="{D6504786-77C3-4D56-AEE7-B2A70A20A9D1}" srcOrd="0" destOrd="0" presId="urn:microsoft.com/office/officeart/2018/2/layout/IconVerticalSolidList"/>
    <dgm:cxn modelId="{8FCDF9B7-9BB9-4D75-BE7E-30FD1019D73D}" type="presParOf" srcId="{210F4A05-FFDE-4915-B2BF-48EF236E1919}" destId="{4F0E55DB-8ED2-4D37-9DC6-9A3C3D82C944}" srcOrd="1" destOrd="0" presId="urn:microsoft.com/office/officeart/2018/2/layout/IconVerticalSolidList"/>
    <dgm:cxn modelId="{46F82DCF-D41F-4F09-94C3-9B611B6DFD93}" type="presParOf" srcId="{210F4A05-FFDE-4915-B2BF-48EF236E1919}" destId="{30813002-C1FB-49E3-B2F3-DEC4FFE83D1E}" srcOrd="2" destOrd="0" presId="urn:microsoft.com/office/officeart/2018/2/layout/IconVerticalSolidList"/>
    <dgm:cxn modelId="{1F788E7E-2876-428D-AA0E-400314BAA954}" type="presParOf" srcId="{210F4A05-FFDE-4915-B2BF-48EF236E1919}" destId="{C1E76379-9D1A-48D7-BC17-DCCEC77854CE}" srcOrd="3" destOrd="0" presId="urn:microsoft.com/office/officeart/2018/2/layout/IconVerticalSolidList"/>
    <dgm:cxn modelId="{63BA3F80-1E51-4C5A-8A02-ED3325353032}" type="presParOf" srcId="{097AC15E-E7AB-412F-A86E-882132B77308}" destId="{5AFEAA8C-8E15-4265-8795-D824B0527A18}" srcOrd="1" destOrd="0" presId="urn:microsoft.com/office/officeart/2018/2/layout/IconVerticalSolidList"/>
    <dgm:cxn modelId="{A75152C2-C89A-4069-8F59-0021934A7C3B}" type="presParOf" srcId="{097AC15E-E7AB-412F-A86E-882132B77308}" destId="{9414CCC7-5B9E-4E2A-9289-BBF42A2A62AB}" srcOrd="2" destOrd="0" presId="urn:microsoft.com/office/officeart/2018/2/layout/IconVerticalSolidList"/>
    <dgm:cxn modelId="{B278D787-F8FA-4A56-83A7-7367D45DEFE9}" type="presParOf" srcId="{9414CCC7-5B9E-4E2A-9289-BBF42A2A62AB}" destId="{1790BBA2-7B2A-4C53-9111-3E8BB0C4C95C}" srcOrd="0" destOrd="0" presId="urn:microsoft.com/office/officeart/2018/2/layout/IconVerticalSolidList"/>
    <dgm:cxn modelId="{3BB204CC-D113-4579-8E0D-76C7D937B4F8}" type="presParOf" srcId="{9414CCC7-5B9E-4E2A-9289-BBF42A2A62AB}" destId="{AE85C83B-42EB-4EDB-9554-98F0AE3B56C2}" srcOrd="1" destOrd="0" presId="urn:microsoft.com/office/officeart/2018/2/layout/IconVerticalSolidList"/>
    <dgm:cxn modelId="{52A2DEED-DA13-40DE-9179-5F30CCBC2365}" type="presParOf" srcId="{9414CCC7-5B9E-4E2A-9289-BBF42A2A62AB}" destId="{9948CEBA-2B40-4CEA-BC43-076A424B9DF3}" srcOrd="2" destOrd="0" presId="urn:microsoft.com/office/officeart/2018/2/layout/IconVerticalSolidList"/>
    <dgm:cxn modelId="{4439F969-EED9-4658-ADC7-597A9795F489}" type="presParOf" srcId="{9414CCC7-5B9E-4E2A-9289-BBF42A2A62AB}" destId="{DEFA5861-2D6B-4B46-8C62-F8F27E90E8FF}" srcOrd="3" destOrd="0" presId="urn:microsoft.com/office/officeart/2018/2/layout/IconVerticalSolidList"/>
    <dgm:cxn modelId="{6BFEEAC3-377B-4EDD-A561-0CCE634412E4}" type="presParOf" srcId="{097AC15E-E7AB-412F-A86E-882132B77308}" destId="{B3E932CF-BCE7-416A-BB20-3BD395BCCEBF}" srcOrd="3" destOrd="0" presId="urn:microsoft.com/office/officeart/2018/2/layout/IconVerticalSolidList"/>
    <dgm:cxn modelId="{2EBF2A90-DF78-4520-8F05-B48DC3711371}" type="presParOf" srcId="{097AC15E-E7AB-412F-A86E-882132B77308}" destId="{8EB403B9-4BE5-406A-862B-8CD758B01E67}" srcOrd="4" destOrd="0" presId="urn:microsoft.com/office/officeart/2018/2/layout/IconVerticalSolidList"/>
    <dgm:cxn modelId="{0B394D45-B2A3-4114-B2F4-21B517BD0C11}" type="presParOf" srcId="{8EB403B9-4BE5-406A-862B-8CD758B01E67}" destId="{42A824EC-1E21-4659-912D-0ABC4A282413}" srcOrd="0" destOrd="0" presId="urn:microsoft.com/office/officeart/2018/2/layout/IconVerticalSolidList"/>
    <dgm:cxn modelId="{3E0FEAA9-AC36-4BA4-A84D-09284AA54C93}" type="presParOf" srcId="{8EB403B9-4BE5-406A-862B-8CD758B01E67}" destId="{547CFFBD-C81E-47AA-982D-8ABA948D1736}" srcOrd="1" destOrd="0" presId="urn:microsoft.com/office/officeart/2018/2/layout/IconVerticalSolidList"/>
    <dgm:cxn modelId="{0BBFB565-F6C4-4AA2-960B-179A68BDA57B}" type="presParOf" srcId="{8EB403B9-4BE5-406A-862B-8CD758B01E67}" destId="{4A066AA0-8A92-42BC-855F-EB74B5A36D19}" srcOrd="2" destOrd="0" presId="urn:microsoft.com/office/officeart/2018/2/layout/IconVerticalSolidList"/>
    <dgm:cxn modelId="{BF1A42DB-8316-4F93-9101-16C0F8CD1EDF}" type="presParOf" srcId="{8EB403B9-4BE5-406A-862B-8CD758B01E67}" destId="{9162D8B4-5771-4A3E-8444-3AC26A91D6CE}" srcOrd="3" destOrd="0" presId="urn:microsoft.com/office/officeart/2018/2/layout/IconVerticalSolidList"/>
    <dgm:cxn modelId="{7BBD48B8-421C-404F-BA19-7934A9F33E2D}" type="presParOf" srcId="{097AC15E-E7AB-412F-A86E-882132B77308}" destId="{DB04B963-FE8B-45DD-98F7-6E605A9B3E93}" srcOrd="5" destOrd="0" presId="urn:microsoft.com/office/officeart/2018/2/layout/IconVerticalSolidList"/>
    <dgm:cxn modelId="{16391EF4-C15A-40A2-87C3-BB100650D03D}" type="presParOf" srcId="{097AC15E-E7AB-412F-A86E-882132B77308}" destId="{875CBEB3-BCDE-4593-8F23-E3BC4951864D}" srcOrd="6" destOrd="0" presId="urn:microsoft.com/office/officeart/2018/2/layout/IconVerticalSolidList"/>
    <dgm:cxn modelId="{08981704-1E36-48A3-819B-3E1BFEB4E540}" type="presParOf" srcId="{875CBEB3-BCDE-4593-8F23-E3BC4951864D}" destId="{F8AE4483-199F-4982-834E-384F6FD699F7}" srcOrd="0" destOrd="0" presId="urn:microsoft.com/office/officeart/2018/2/layout/IconVerticalSolidList"/>
    <dgm:cxn modelId="{6A633F32-512C-422F-A8C1-6F3E2567ACF9}" type="presParOf" srcId="{875CBEB3-BCDE-4593-8F23-E3BC4951864D}" destId="{FFA5F019-D73B-4716-9F9A-F4C4253E8084}" srcOrd="1" destOrd="0" presId="urn:microsoft.com/office/officeart/2018/2/layout/IconVerticalSolidList"/>
    <dgm:cxn modelId="{7801C097-AAD4-4B3D-8854-5962C4B043FE}" type="presParOf" srcId="{875CBEB3-BCDE-4593-8F23-E3BC4951864D}" destId="{B9EE5841-4CB1-4A88-A2CC-F0909B1553C5}" srcOrd="2" destOrd="0" presId="urn:microsoft.com/office/officeart/2018/2/layout/IconVerticalSolidList"/>
    <dgm:cxn modelId="{D2EBEE00-9E52-4BD7-A1D6-AECE7D11633C}" type="presParOf" srcId="{875CBEB3-BCDE-4593-8F23-E3BC4951864D}" destId="{FE8B1B78-6795-4427-82D2-C2F727158B7E}" srcOrd="3" destOrd="0" presId="urn:microsoft.com/office/officeart/2018/2/layout/IconVerticalSolidList"/>
    <dgm:cxn modelId="{A28EB360-9D8B-4909-BC18-CAAEF9DFB6ED}" type="presParOf" srcId="{097AC15E-E7AB-412F-A86E-882132B77308}" destId="{9902A666-DD4C-4EE8-BC57-BFFE75161FE3}" srcOrd="7" destOrd="0" presId="urn:microsoft.com/office/officeart/2018/2/layout/IconVerticalSolidList"/>
    <dgm:cxn modelId="{C192AC5C-B77A-4AE9-BC66-3FB9559EC88A}" type="presParOf" srcId="{097AC15E-E7AB-412F-A86E-882132B77308}" destId="{212E0D74-4FCF-4A3D-9C86-6CB216418554}" srcOrd="8" destOrd="0" presId="urn:microsoft.com/office/officeart/2018/2/layout/IconVerticalSolidList"/>
    <dgm:cxn modelId="{E14C1940-9D10-4EDF-B0B7-B8AD372FD951}" type="presParOf" srcId="{212E0D74-4FCF-4A3D-9C86-6CB216418554}" destId="{9B6FB647-1CC1-42FE-95D6-09E7433E9911}" srcOrd="0" destOrd="0" presId="urn:microsoft.com/office/officeart/2018/2/layout/IconVerticalSolidList"/>
    <dgm:cxn modelId="{866287E7-AE5E-4F45-BE21-2D3669AE0032}" type="presParOf" srcId="{212E0D74-4FCF-4A3D-9C86-6CB216418554}" destId="{4E619C7C-07F6-4951-8CDA-3CFE0021287B}" srcOrd="1" destOrd="0" presId="urn:microsoft.com/office/officeart/2018/2/layout/IconVerticalSolidList"/>
    <dgm:cxn modelId="{B105BA64-B532-4A78-B695-4036DF01F03A}" type="presParOf" srcId="{212E0D74-4FCF-4A3D-9C86-6CB216418554}" destId="{97A1B0BF-3F8C-4A15-BF27-90E60E3F3C89}" srcOrd="2" destOrd="0" presId="urn:microsoft.com/office/officeart/2018/2/layout/IconVerticalSolidList"/>
    <dgm:cxn modelId="{B6E07A4A-300E-4701-B4F8-64A2CF40D334}" type="presParOf" srcId="{212E0D74-4FCF-4A3D-9C86-6CB216418554}" destId="{7DC14427-5040-406C-86C3-3E9C2F75F5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85A541-EC40-416B-BE36-247E07B65C4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AC987E1-12EC-4479-92B8-031E170DBF4D}">
      <dgm:prSet/>
      <dgm:spPr/>
      <dgm:t>
        <a:bodyPr/>
        <a:lstStyle/>
        <a:p>
          <a:r>
            <a:rPr lang="en-US"/>
            <a:t>Shares information pertaining to upcoming virtual and face-to-face trainings.</a:t>
          </a:r>
        </a:p>
      </dgm:t>
    </dgm:pt>
    <dgm:pt modelId="{C873C091-1E63-4625-BCFB-FC819331E55A}" type="parTrans" cxnId="{6A454D85-4FD7-4E30-90DB-C4E2C85C5470}">
      <dgm:prSet/>
      <dgm:spPr/>
      <dgm:t>
        <a:bodyPr/>
        <a:lstStyle/>
        <a:p>
          <a:endParaRPr lang="en-US"/>
        </a:p>
      </dgm:t>
    </dgm:pt>
    <dgm:pt modelId="{B861FD0B-4610-47B3-BA30-47968AA6CDEE}" type="sibTrans" cxnId="{6A454D85-4FD7-4E30-90DB-C4E2C85C5470}">
      <dgm:prSet/>
      <dgm:spPr/>
      <dgm:t>
        <a:bodyPr/>
        <a:lstStyle/>
        <a:p>
          <a:endParaRPr lang="en-US"/>
        </a:p>
      </dgm:t>
    </dgm:pt>
    <dgm:pt modelId="{6B910606-E999-4D69-BC48-4E2500897421}">
      <dgm:prSet/>
      <dgm:spPr/>
      <dgm:t>
        <a:bodyPr/>
        <a:lstStyle/>
        <a:p>
          <a:r>
            <a:rPr lang="en-US"/>
            <a:t>Community can share upcoming events in this section.</a:t>
          </a:r>
        </a:p>
      </dgm:t>
    </dgm:pt>
    <dgm:pt modelId="{210B54AB-DE2A-421D-B272-8D75281383D0}" type="parTrans" cxnId="{6DD80A12-E5CC-48CD-A3FA-9A7068C0E971}">
      <dgm:prSet/>
      <dgm:spPr/>
      <dgm:t>
        <a:bodyPr/>
        <a:lstStyle/>
        <a:p>
          <a:endParaRPr lang="en-US"/>
        </a:p>
      </dgm:t>
    </dgm:pt>
    <dgm:pt modelId="{937D2519-8802-45EB-AB19-E5EDDB03C65B}" type="sibTrans" cxnId="{6DD80A12-E5CC-48CD-A3FA-9A7068C0E971}">
      <dgm:prSet/>
      <dgm:spPr/>
      <dgm:t>
        <a:bodyPr/>
        <a:lstStyle/>
        <a:p>
          <a:endParaRPr lang="en-US"/>
        </a:p>
      </dgm:t>
    </dgm:pt>
    <dgm:pt modelId="{092DCF5D-90C2-4AD4-A863-AA3A008C08C7}" type="pres">
      <dgm:prSet presAssocID="{1085A541-EC40-416B-BE36-247E07B65C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C458AE-D084-49E7-AC8D-2DEA155744FB}" type="pres">
      <dgm:prSet presAssocID="{5AC987E1-12EC-4479-92B8-031E170DBF4D}" presName="hierRoot1" presStyleCnt="0"/>
      <dgm:spPr/>
    </dgm:pt>
    <dgm:pt modelId="{59D9E1F5-2CAA-4106-A7CE-1C33E04B0E70}" type="pres">
      <dgm:prSet presAssocID="{5AC987E1-12EC-4479-92B8-031E170DBF4D}" presName="composite" presStyleCnt="0"/>
      <dgm:spPr/>
    </dgm:pt>
    <dgm:pt modelId="{4CE6708F-76C3-405B-8C6D-6CD41D8F5BD3}" type="pres">
      <dgm:prSet presAssocID="{5AC987E1-12EC-4479-92B8-031E170DBF4D}" presName="background" presStyleLbl="node0" presStyleIdx="0" presStyleCnt="2"/>
      <dgm:spPr/>
    </dgm:pt>
    <dgm:pt modelId="{E9D38981-57C2-421F-91BE-0417E4F7BB3B}" type="pres">
      <dgm:prSet presAssocID="{5AC987E1-12EC-4479-92B8-031E170DBF4D}" presName="text" presStyleLbl="fgAcc0" presStyleIdx="0" presStyleCnt="2">
        <dgm:presLayoutVars>
          <dgm:chPref val="3"/>
        </dgm:presLayoutVars>
      </dgm:prSet>
      <dgm:spPr/>
    </dgm:pt>
    <dgm:pt modelId="{8763097A-72E9-426C-A40C-2DD12F809F5D}" type="pres">
      <dgm:prSet presAssocID="{5AC987E1-12EC-4479-92B8-031E170DBF4D}" presName="hierChild2" presStyleCnt="0"/>
      <dgm:spPr/>
    </dgm:pt>
    <dgm:pt modelId="{5542D181-246C-4168-823D-A52582FB624C}" type="pres">
      <dgm:prSet presAssocID="{6B910606-E999-4D69-BC48-4E2500897421}" presName="hierRoot1" presStyleCnt="0"/>
      <dgm:spPr/>
    </dgm:pt>
    <dgm:pt modelId="{7B4D8C1A-4B6B-4EAA-9449-A5670DF17A61}" type="pres">
      <dgm:prSet presAssocID="{6B910606-E999-4D69-BC48-4E2500897421}" presName="composite" presStyleCnt="0"/>
      <dgm:spPr/>
    </dgm:pt>
    <dgm:pt modelId="{A3194E0F-766F-4BB4-96EA-9616DC052B67}" type="pres">
      <dgm:prSet presAssocID="{6B910606-E999-4D69-BC48-4E2500897421}" presName="background" presStyleLbl="node0" presStyleIdx="1" presStyleCnt="2"/>
      <dgm:spPr/>
    </dgm:pt>
    <dgm:pt modelId="{461D2140-7939-48B1-A446-7C807BA28457}" type="pres">
      <dgm:prSet presAssocID="{6B910606-E999-4D69-BC48-4E2500897421}" presName="text" presStyleLbl="fgAcc0" presStyleIdx="1" presStyleCnt="2">
        <dgm:presLayoutVars>
          <dgm:chPref val="3"/>
        </dgm:presLayoutVars>
      </dgm:prSet>
      <dgm:spPr/>
    </dgm:pt>
    <dgm:pt modelId="{3DA2C108-6B33-42CB-9160-5F447EE86336}" type="pres">
      <dgm:prSet presAssocID="{6B910606-E999-4D69-BC48-4E2500897421}" presName="hierChild2" presStyleCnt="0"/>
      <dgm:spPr/>
    </dgm:pt>
  </dgm:ptLst>
  <dgm:cxnLst>
    <dgm:cxn modelId="{9ADD6C06-1BC0-497D-8563-FF17CDE1183A}" type="presOf" srcId="{6B910606-E999-4D69-BC48-4E2500897421}" destId="{461D2140-7939-48B1-A446-7C807BA28457}" srcOrd="0" destOrd="0" presId="urn:microsoft.com/office/officeart/2005/8/layout/hierarchy1"/>
    <dgm:cxn modelId="{72D10D10-17EC-40E1-BB69-A0B9A317B804}" type="presOf" srcId="{1085A541-EC40-416B-BE36-247E07B65C48}" destId="{092DCF5D-90C2-4AD4-A863-AA3A008C08C7}" srcOrd="0" destOrd="0" presId="urn:microsoft.com/office/officeart/2005/8/layout/hierarchy1"/>
    <dgm:cxn modelId="{6DD80A12-E5CC-48CD-A3FA-9A7068C0E971}" srcId="{1085A541-EC40-416B-BE36-247E07B65C48}" destId="{6B910606-E999-4D69-BC48-4E2500897421}" srcOrd="1" destOrd="0" parTransId="{210B54AB-DE2A-421D-B272-8D75281383D0}" sibTransId="{937D2519-8802-45EB-AB19-E5EDDB03C65B}"/>
    <dgm:cxn modelId="{802ACA1E-37DF-4EEE-943F-A858D94EE253}" type="presOf" srcId="{5AC987E1-12EC-4479-92B8-031E170DBF4D}" destId="{E9D38981-57C2-421F-91BE-0417E4F7BB3B}" srcOrd="0" destOrd="0" presId="urn:microsoft.com/office/officeart/2005/8/layout/hierarchy1"/>
    <dgm:cxn modelId="{6A454D85-4FD7-4E30-90DB-C4E2C85C5470}" srcId="{1085A541-EC40-416B-BE36-247E07B65C48}" destId="{5AC987E1-12EC-4479-92B8-031E170DBF4D}" srcOrd="0" destOrd="0" parTransId="{C873C091-1E63-4625-BCFB-FC819331E55A}" sibTransId="{B861FD0B-4610-47B3-BA30-47968AA6CDEE}"/>
    <dgm:cxn modelId="{AD4C9873-4039-4274-A134-1684709DB553}" type="presParOf" srcId="{092DCF5D-90C2-4AD4-A863-AA3A008C08C7}" destId="{DFC458AE-D084-49E7-AC8D-2DEA155744FB}" srcOrd="0" destOrd="0" presId="urn:microsoft.com/office/officeart/2005/8/layout/hierarchy1"/>
    <dgm:cxn modelId="{214BD1B7-5791-43B6-A188-FC0A70A304FF}" type="presParOf" srcId="{DFC458AE-D084-49E7-AC8D-2DEA155744FB}" destId="{59D9E1F5-2CAA-4106-A7CE-1C33E04B0E70}" srcOrd="0" destOrd="0" presId="urn:microsoft.com/office/officeart/2005/8/layout/hierarchy1"/>
    <dgm:cxn modelId="{0CFB3003-94FC-4FEB-85F0-67522ADF7332}" type="presParOf" srcId="{59D9E1F5-2CAA-4106-A7CE-1C33E04B0E70}" destId="{4CE6708F-76C3-405B-8C6D-6CD41D8F5BD3}" srcOrd="0" destOrd="0" presId="urn:microsoft.com/office/officeart/2005/8/layout/hierarchy1"/>
    <dgm:cxn modelId="{EDC63343-A3A5-4523-8908-AEB2E835CA93}" type="presParOf" srcId="{59D9E1F5-2CAA-4106-A7CE-1C33E04B0E70}" destId="{E9D38981-57C2-421F-91BE-0417E4F7BB3B}" srcOrd="1" destOrd="0" presId="urn:microsoft.com/office/officeart/2005/8/layout/hierarchy1"/>
    <dgm:cxn modelId="{43CE33D4-E932-4129-A4EE-7E0F8F0C07C8}" type="presParOf" srcId="{DFC458AE-D084-49E7-AC8D-2DEA155744FB}" destId="{8763097A-72E9-426C-A40C-2DD12F809F5D}" srcOrd="1" destOrd="0" presId="urn:microsoft.com/office/officeart/2005/8/layout/hierarchy1"/>
    <dgm:cxn modelId="{C2727D2F-D6BD-4FD4-A028-61DFBD719CA4}" type="presParOf" srcId="{092DCF5D-90C2-4AD4-A863-AA3A008C08C7}" destId="{5542D181-246C-4168-823D-A52582FB624C}" srcOrd="1" destOrd="0" presId="urn:microsoft.com/office/officeart/2005/8/layout/hierarchy1"/>
    <dgm:cxn modelId="{4A23B15C-6FB2-4539-A380-65468321959E}" type="presParOf" srcId="{5542D181-246C-4168-823D-A52582FB624C}" destId="{7B4D8C1A-4B6B-4EAA-9449-A5670DF17A61}" srcOrd="0" destOrd="0" presId="urn:microsoft.com/office/officeart/2005/8/layout/hierarchy1"/>
    <dgm:cxn modelId="{F9BA4366-F166-4B96-86F1-66B6E9E9CCD5}" type="presParOf" srcId="{7B4D8C1A-4B6B-4EAA-9449-A5670DF17A61}" destId="{A3194E0F-766F-4BB4-96EA-9616DC052B67}" srcOrd="0" destOrd="0" presId="urn:microsoft.com/office/officeart/2005/8/layout/hierarchy1"/>
    <dgm:cxn modelId="{45924877-E11A-45E0-B989-07961EEC5AE6}" type="presParOf" srcId="{7B4D8C1A-4B6B-4EAA-9449-A5670DF17A61}" destId="{461D2140-7939-48B1-A446-7C807BA28457}" srcOrd="1" destOrd="0" presId="urn:microsoft.com/office/officeart/2005/8/layout/hierarchy1"/>
    <dgm:cxn modelId="{C88277FF-4B60-4937-8605-54E34DC3A8AD}" type="presParOf" srcId="{5542D181-246C-4168-823D-A52582FB624C}" destId="{3DA2C108-6B33-42CB-9160-5F447EE863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04786-77C3-4D56-AEE7-B2A70A20A9D1}">
      <dsp:nvSpPr>
        <dsp:cNvPr id="0" name=""/>
        <dsp:cNvSpPr/>
      </dsp:nvSpPr>
      <dsp:spPr>
        <a:xfrm>
          <a:off x="0" y="3988"/>
          <a:ext cx="6492875" cy="8495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E55DB-8ED2-4D37-9DC6-9A3C3D82C944}">
      <dsp:nvSpPr>
        <dsp:cNvPr id="0" name=""/>
        <dsp:cNvSpPr/>
      </dsp:nvSpPr>
      <dsp:spPr>
        <a:xfrm>
          <a:off x="256995" y="195141"/>
          <a:ext cx="467263" cy="4672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76379-9D1A-48D7-BC17-DCCEC77854CE}">
      <dsp:nvSpPr>
        <dsp:cNvPr id="0" name=""/>
        <dsp:cNvSpPr/>
      </dsp:nvSpPr>
      <dsp:spPr>
        <a:xfrm>
          <a:off x="981253" y="3988"/>
          <a:ext cx="5511621" cy="849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13" tIns="89913" rIns="89913" bIns="8991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Format of Professional Learning Community</a:t>
          </a:r>
        </a:p>
      </dsp:txBody>
      <dsp:txXfrm>
        <a:off x="981253" y="3988"/>
        <a:ext cx="5511621" cy="849570"/>
      </dsp:txXfrm>
    </dsp:sp>
    <dsp:sp modelId="{1790BBA2-7B2A-4C53-9111-3E8BB0C4C95C}">
      <dsp:nvSpPr>
        <dsp:cNvPr id="0" name=""/>
        <dsp:cNvSpPr/>
      </dsp:nvSpPr>
      <dsp:spPr>
        <a:xfrm>
          <a:off x="0" y="1065951"/>
          <a:ext cx="6492875" cy="8495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5C83B-42EB-4EDB-9554-98F0AE3B56C2}">
      <dsp:nvSpPr>
        <dsp:cNvPr id="0" name=""/>
        <dsp:cNvSpPr/>
      </dsp:nvSpPr>
      <dsp:spPr>
        <a:xfrm>
          <a:off x="256995" y="1257105"/>
          <a:ext cx="467263" cy="4672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A5861-2D6B-4B46-8C62-F8F27E90E8FF}">
      <dsp:nvSpPr>
        <dsp:cNvPr id="0" name=""/>
        <dsp:cNvSpPr/>
      </dsp:nvSpPr>
      <dsp:spPr>
        <a:xfrm>
          <a:off x="981253" y="1065951"/>
          <a:ext cx="5511621" cy="849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13" tIns="89913" rIns="89913" bIns="8991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How to join the Professional Learning Community</a:t>
          </a:r>
        </a:p>
      </dsp:txBody>
      <dsp:txXfrm>
        <a:off x="981253" y="1065951"/>
        <a:ext cx="5511621" cy="849570"/>
      </dsp:txXfrm>
    </dsp:sp>
    <dsp:sp modelId="{42A824EC-1E21-4659-912D-0ABC4A282413}">
      <dsp:nvSpPr>
        <dsp:cNvPr id="0" name=""/>
        <dsp:cNvSpPr/>
      </dsp:nvSpPr>
      <dsp:spPr>
        <a:xfrm>
          <a:off x="0" y="2127914"/>
          <a:ext cx="6492875" cy="8495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CFFBD-C81E-47AA-982D-8ABA948D1736}">
      <dsp:nvSpPr>
        <dsp:cNvPr id="0" name=""/>
        <dsp:cNvSpPr/>
      </dsp:nvSpPr>
      <dsp:spPr>
        <a:xfrm>
          <a:off x="256995" y="2319068"/>
          <a:ext cx="467263" cy="4672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2D8B4-5771-4A3E-8444-3AC26A91D6CE}">
      <dsp:nvSpPr>
        <dsp:cNvPr id="0" name=""/>
        <dsp:cNvSpPr/>
      </dsp:nvSpPr>
      <dsp:spPr>
        <a:xfrm>
          <a:off x="981253" y="2127914"/>
          <a:ext cx="5511621" cy="849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13" tIns="89913" rIns="89913" bIns="8991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Review of Resources</a:t>
          </a:r>
        </a:p>
      </dsp:txBody>
      <dsp:txXfrm>
        <a:off x="981253" y="2127914"/>
        <a:ext cx="5511621" cy="849570"/>
      </dsp:txXfrm>
    </dsp:sp>
    <dsp:sp modelId="{F8AE4483-199F-4982-834E-384F6FD699F7}">
      <dsp:nvSpPr>
        <dsp:cNvPr id="0" name=""/>
        <dsp:cNvSpPr/>
      </dsp:nvSpPr>
      <dsp:spPr>
        <a:xfrm>
          <a:off x="0" y="3189877"/>
          <a:ext cx="6492875" cy="8495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F019-D73B-4716-9F9A-F4C4253E8084}">
      <dsp:nvSpPr>
        <dsp:cNvPr id="0" name=""/>
        <dsp:cNvSpPr/>
      </dsp:nvSpPr>
      <dsp:spPr>
        <a:xfrm>
          <a:off x="256995" y="3381031"/>
          <a:ext cx="467263" cy="4672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B1B78-6795-4427-82D2-C2F727158B7E}">
      <dsp:nvSpPr>
        <dsp:cNvPr id="0" name=""/>
        <dsp:cNvSpPr/>
      </dsp:nvSpPr>
      <dsp:spPr>
        <a:xfrm>
          <a:off x="981253" y="3189877"/>
          <a:ext cx="5511621" cy="849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13" tIns="89913" rIns="89913" bIns="8991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Questions and Answers</a:t>
          </a:r>
        </a:p>
      </dsp:txBody>
      <dsp:txXfrm>
        <a:off x="981253" y="3189877"/>
        <a:ext cx="5511621" cy="849570"/>
      </dsp:txXfrm>
    </dsp:sp>
    <dsp:sp modelId="{9B6FB647-1CC1-42FE-95D6-09E7433E9911}">
      <dsp:nvSpPr>
        <dsp:cNvPr id="0" name=""/>
        <dsp:cNvSpPr/>
      </dsp:nvSpPr>
      <dsp:spPr>
        <a:xfrm>
          <a:off x="0" y="4251840"/>
          <a:ext cx="6492875" cy="8495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19C7C-07F6-4951-8CDA-3CFE0021287B}">
      <dsp:nvSpPr>
        <dsp:cNvPr id="0" name=""/>
        <dsp:cNvSpPr/>
      </dsp:nvSpPr>
      <dsp:spPr>
        <a:xfrm>
          <a:off x="256995" y="4442994"/>
          <a:ext cx="467263" cy="46726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14427-5040-406C-86C3-3E9C2F75F5B5}">
      <dsp:nvSpPr>
        <dsp:cNvPr id="0" name=""/>
        <dsp:cNvSpPr/>
      </dsp:nvSpPr>
      <dsp:spPr>
        <a:xfrm>
          <a:off x="981253" y="4251840"/>
          <a:ext cx="5511621" cy="849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13" tIns="89913" rIns="89913" bIns="8991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Closing Remarks</a:t>
          </a:r>
        </a:p>
      </dsp:txBody>
      <dsp:txXfrm>
        <a:off x="981253" y="4251840"/>
        <a:ext cx="5511621" cy="849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6708F-76C3-405B-8C6D-6CD41D8F5BD3}">
      <dsp:nvSpPr>
        <dsp:cNvPr id="0" name=""/>
        <dsp:cNvSpPr/>
      </dsp:nvSpPr>
      <dsp:spPr>
        <a:xfrm>
          <a:off x="1189" y="2683"/>
          <a:ext cx="4174260" cy="265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38981-57C2-421F-91BE-0417E4F7BB3B}">
      <dsp:nvSpPr>
        <dsp:cNvPr id="0" name=""/>
        <dsp:cNvSpPr/>
      </dsp:nvSpPr>
      <dsp:spPr>
        <a:xfrm>
          <a:off x="464995" y="443299"/>
          <a:ext cx="4174260" cy="2650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Shares information pertaining to upcoming virtual and face-to-face trainings.</a:t>
          </a:r>
        </a:p>
      </dsp:txBody>
      <dsp:txXfrm>
        <a:off x="542630" y="520934"/>
        <a:ext cx="4018990" cy="2495385"/>
      </dsp:txXfrm>
    </dsp:sp>
    <dsp:sp modelId="{A3194E0F-766F-4BB4-96EA-9616DC052B67}">
      <dsp:nvSpPr>
        <dsp:cNvPr id="0" name=""/>
        <dsp:cNvSpPr/>
      </dsp:nvSpPr>
      <dsp:spPr>
        <a:xfrm>
          <a:off x="5103062" y="2683"/>
          <a:ext cx="4174260" cy="265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D2140-7939-48B1-A446-7C807BA28457}">
      <dsp:nvSpPr>
        <dsp:cNvPr id="0" name=""/>
        <dsp:cNvSpPr/>
      </dsp:nvSpPr>
      <dsp:spPr>
        <a:xfrm>
          <a:off x="5566869" y="443299"/>
          <a:ext cx="4174260" cy="2650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Community can share upcoming events in this section.</a:t>
          </a:r>
        </a:p>
      </dsp:txBody>
      <dsp:txXfrm>
        <a:off x="5644504" y="520934"/>
        <a:ext cx="4018990" cy="2495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8942988C-9A0D-4024-BFD4-9C4682398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44" y="-153981"/>
            <a:ext cx="3068099" cy="153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0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9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59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58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65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0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0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1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42" y="1046622"/>
            <a:ext cx="9242304" cy="984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42" y="2159978"/>
            <a:ext cx="10018713" cy="308609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5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5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2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9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7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F8E0B9-AB84-4923-A48D-C7925199869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60A40F-3992-4F5E-8158-921ECD17FA15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0B63776B-F13A-49D0-9AEE-789130C5081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94" y="-77784"/>
            <a:ext cx="2597139" cy="129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schools/pecat/index.htm" TargetMode="External"/><Relationship Id="rId2" Type="http://schemas.openxmlformats.org/officeDocument/2006/relationships/hyperlink" Target="https://www.cdc.gov/healthyyouth/heca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desas.org/Community/communitycontent?communityid=1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nslotterba@pa.g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jlr1147@lockhave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esas.org/Community/community/detail/1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desa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EA420-2D3E-496D-9820-AA0047FFA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Introduction to SAS Health and Physical Education Professional Learning Community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0501D-1CC3-481A-9FC8-4DC6A31885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22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C3E3-C006-4123-BA62-CA7740C3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43468"/>
            <a:ext cx="9144000" cy="36188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357913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5802-D694-4C93-84BC-8C8C9731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Assessment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DA044-1B6A-4BB6-ABC2-E044493A2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Education Curriculum Analysis Tool</a:t>
            </a:r>
          </a:p>
          <a:p>
            <a:r>
              <a:rPr lang="en-US" u="sng" dirty="0">
                <a:hlinkClick r:id="rId2"/>
              </a:rPr>
              <a:t>https://www.cdc.gov/healthyyouth/hecat/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Physical Education Curriculum Analysis Tool</a:t>
            </a:r>
          </a:p>
          <a:p>
            <a:r>
              <a:rPr lang="en-US" u="sng" dirty="0">
                <a:hlinkClick r:id="rId3"/>
              </a:rPr>
              <a:t>https://www.cdc.gov/healthyschools/pecat/index.htm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08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5C69-25FA-4199-B7F3-20C66D7D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alibri" pitchFamily="34" charset="0"/>
                <a:cs typeface="Calibri" pitchFamily="34" charset="0"/>
              </a:rPr>
              <a:t>These are the 3 files you will want to access: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1BEC-117C-4F48-9AD8-9C43C692B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95325" indent="-290513">
              <a:buSzPct val="40000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K-12 Physical Education Knowledge and Skills Development Outcomes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695325" indent="-290513">
              <a:buSzPct val="40000"/>
              <a:buNone/>
            </a:pP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695325" indent="-290513">
              <a:buSzPct val="40000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K-12 Health Knowledge and Skills Development Outcomes (By grade level)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695325" indent="-290513">
              <a:buSzPct val="40000"/>
              <a:buNone/>
            </a:pP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695325" indent="-290513">
              <a:buSzPct val="40000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K-12 Health Knowledge and Skills Development Outcomes (By Health Topic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BFDA3-4CE4-4EDC-947D-B4A803EA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Nick</a:t>
            </a:r>
          </a:p>
        </p:txBody>
      </p:sp>
    </p:spTree>
    <p:extLst>
      <p:ext uri="{BB962C8B-B14F-4D97-AF65-F5344CB8AC3E}">
        <p14:creationId xmlns:p14="http://schemas.microsoft.com/office/powerpoint/2010/main" val="1399142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45FB-BC06-4A96-87EB-3DB786873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participation!</a:t>
            </a:r>
          </a:p>
        </p:txBody>
      </p:sp>
    </p:spTree>
    <p:extLst>
      <p:ext uri="{BB962C8B-B14F-4D97-AF65-F5344CB8AC3E}">
        <p14:creationId xmlns:p14="http://schemas.microsoft.com/office/powerpoint/2010/main" val="1265029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3E1254D-1DF3-4EC7-9DF8-30C89975A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36919" y="612844"/>
            <a:ext cx="657987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Nicholas Slotterback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Health and Physical Education Advisor,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Bureau of Curriculum and Assessment,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Division of Instructional Quality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Department of Education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Office of Elementary and Secondary Education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Phone: 717.787.9878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Email: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nslotterba@pa.gov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Jennifer Rudella, D.Ed. CHES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Associate Professor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Health Science Department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Lock Haven University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Phone: 570-484-2703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Email: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jlr1147@lockhaven.edu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2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04D4-884A-4B9D-9206-7C9040C8B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29" y="694508"/>
            <a:ext cx="2639962" cy="5105400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88A1AE-C4CC-4568-AA5F-3C6B32802D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268981"/>
              </p:ext>
            </p:extLst>
          </p:nvPr>
        </p:nvGraphicFramePr>
        <p:xfrm>
          <a:off x="3747407" y="123444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71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7B427-8F39-42FC-857E-23223943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181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SAS Professional Learning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3E5B-412B-4F3F-9B7E-BF7238D5A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en-US" sz="2000" dirty="0"/>
              <a:t>Upcoming Events</a:t>
            </a:r>
          </a:p>
          <a:p>
            <a:r>
              <a:rPr lang="en-US" sz="2000" dirty="0"/>
              <a:t>Grant opportunities</a:t>
            </a:r>
          </a:p>
          <a:p>
            <a:r>
              <a:rPr lang="en-US" sz="2000" dirty="0"/>
              <a:t>Discussion Panels</a:t>
            </a:r>
          </a:p>
          <a:p>
            <a:r>
              <a:rPr lang="en-US" sz="2000" dirty="0"/>
              <a:t>Curriculum Assessment Tools</a:t>
            </a:r>
          </a:p>
          <a:p>
            <a:r>
              <a:rPr lang="en-US" sz="2000" dirty="0"/>
              <a:t>Updated articles for classroom discussion</a:t>
            </a:r>
          </a:p>
          <a:p>
            <a:r>
              <a:rPr lang="en-US" sz="2000" dirty="0"/>
              <a:t>Classroom Resources</a:t>
            </a:r>
          </a:p>
          <a:p>
            <a:r>
              <a:rPr lang="en-US" sz="2000" dirty="0"/>
              <a:t>Share professional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63101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81CC-FBF4-4E15-9E50-472BC552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dirty="0"/>
              <a:t>Upcoming Events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B820F3-5316-4DEE-A242-6068D1609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798971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21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0E30-6604-47F8-B3D1-C4A7C4CC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r>
              <a:rPr lang="en-US" dirty="0"/>
              <a:t>Grant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7DC3-EFFC-4F18-9605-260FF9F4C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451" y="2666999"/>
            <a:ext cx="7648572" cy="3124201"/>
          </a:xfrm>
        </p:spPr>
        <p:txBody>
          <a:bodyPr anchor="t">
            <a:normAutofit/>
          </a:bodyPr>
          <a:lstStyle/>
          <a:p>
            <a:r>
              <a:rPr lang="en-US" dirty="0"/>
              <a:t>Provides details on grant opportunities for schools.  </a:t>
            </a:r>
          </a:p>
          <a:p>
            <a:r>
              <a:rPr lang="en-US" dirty="0"/>
              <a:t>Federal and state grant opportunities will be made available to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49441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0E6B-0686-4E10-BE8A-FA1F48CD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797" y="1117607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 dirty="0"/>
              <a:t>Join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F14E-1364-476F-8765-354314257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Provide an opportunity to share resources, articles and ability to open discussion on health and physical education topics.</a:t>
            </a:r>
          </a:p>
        </p:txBody>
      </p:sp>
    </p:spTree>
    <p:extLst>
      <p:ext uri="{BB962C8B-B14F-4D97-AF65-F5344CB8AC3E}">
        <p14:creationId xmlns:p14="http://schemas.microsoft.com/office/powerpoint/2010/main" val="183271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C0A52-E8EB-42BA-BA94-AB2A6B46A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450" y="762390"/>
            <a:ext cx="3173688" cy="521601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Shared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ABEA6-291F-40C8-8198-ADC11A4A7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US" sz="2000"/>
              <a:t>Provides individualized folders full of resources including curriculum assessment, lesson plans, etc.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7460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E8B6-476D-4588-B147-FFB73263D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658" y="755904"/>
            <a:ext cx="7711025" cy="30845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/>
              <a:t>How to join the Professional Learning Community</a:t>
            </a:r>
          </a:p>
        </p:txBody>
      </p:sp>
    </p:spTree>
    <p:extLst>
      <p:ext uri="{BB962C8B-B14F-4D97-AF65-F5344CB8AC3E}">
        <p14:creationId xmlns:p14="http://schemas.microsoft.com/office/powerpoint/2010/main" val="273559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EE03-F8CF-4D4E-8BDD-36E75F864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920" y="1359991"/>
            <a:ext cx="8353612" cy="4522647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1600" dirty="0"/>
              <a:t>Accessing Health, Safety and Physical Education Learning Community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en-US" sz="1600" dirty="0"/>
              <a:t>( </a:t>
            </a:r>
            <a:r>
              <a:rPr lang="en-US" sz="1600" u="sng" dirty="0">
                <a:hlinkClick r:id="rId3"/>
              </a:rPr>
              <a:t>http://www.pdesas.org/Community/community/detail/14</a:t>
            </a:r>
            <a:r>
              <a:rPr lang="en-US" sz="1600" dirty="0"/>
              <a:t>  ) 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Go to:  </a:t>
            </a:r>
            <a:r>
              <a:rPr lang="en-US" sz="1600" u="sng" dirty="0">
                <a:hlinkClick r:id="rId4"/>
              </a:rPr>
              <a:t>http://www.pdesas.org/</a:t>
            </a:r>
            <a:r>
              <a:rPr lang="en-US" sz="1600" dirty="0"/>
              <a:t> Either Register for an Account or Log in At top right corner, click on ‘</a:t>
            </a:r>
            <a:r>
              <a:rPr lang="en-US" sz="1600" dirty="0" err="1"/>
              <a:t>MySAS</a:t>
            </a:r>
            <a:r>
              <a:rPr lang="en-US" sz="1600" dirty="0"/>
              <a:t> Tools’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Click on ‘Communities’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Click on ‘Find a Community’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Search for ‘Physical Education Learning Community’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Click on ‘PDE Health, Safety and Physical Education Learning Community’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Click on ‘Join this Community’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Click “Shared Content” 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Click on ‘ &gt; ‘ to access files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5504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8B5AFE25-00DF-483F-B1FD-C5C11F90A950}" vid="{5325CC71-9060-4188-8BF3-48F2BD1CD280}"/>
    </a:ext>
  </a:extLst>
</a:theme>
</file>

<file path=ppt/theme/themeOverride1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12505</TotalTime>
  <Words>422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Theme1</vt:lpstr>
      <vt:lpstr>Introduction to SAS Health and Physical Education Professional Learning Community</vt:lpstr>
      <vt:lpstr>Agenda</vt:lpstr>
      <vt:lpstr>SAS Professional Learning Community</vt:lpstr>
      <vt:lpstr>Upcoming Events</vt:lpstr>
      <vt:lpstr>Grant Opportunities</vt:lpstr>
      <vt:lpstr>Join the Discussion</vt:lpstr>
      <vt:lpstr>Shared Content</vt:lpstr>
      <vt:lpstr>How to join the Professional Learning Community</vt:lpstr>
      <vt:lpstr>PowerPoint Presentation</vt:lpstr>
      <vt:lpstr>Additional Resources</vt:lpstr>
      <vt:lpstr>Curriculum Assessment Tools</vt:lpstr>
      <vt:lpstr>These are the 3 files you will want to access:</vt:lpstr>
      <vt:lpstr>Thank you for your participation!</vt:lpstr>
      <vt:lpstr>Nicholas Slotterback  Health and Physical Education Advisor, Bureau of Curriculum and Assessment,  Division of Instructional Quality Department of Education  Office of Elementary and Secondary Education Phone: 717.787.9878 Email: nslotterba@pa.gov   Jennifer Rudella, D.Ed. CHES Associate Professor Health Science Department Lock Haven University Phone: 570-484-2703 Email: jlr1147@lockhaven.edu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SAS Health and Physical Education Professional Learning Community</dc:title>
  <dc:creator>Slotterback, Nicholas</dc:creator>
  <cp:lastModifiedBy>Slotterback, Nicholas</cp:lastModifiedBy>
  <cp:revision>6</cp:revision>
  <dcterms:created xsi:type="dcterms:W3CDTF">2022-01-19T14:32:28Z</dcterms:created>
  <dcterms:modified xsi:type="dcterms:W3CDTF">2023-01-25T13:03:31Z</dcterms:modified>
</cp:coreProperties>
</file>