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6" r:id="rId2"/>
    <p:sldId id="310" r:id="rId3"/>
    <p:sldId id="312" r:id="rId4"/>
    <p:sldId id="284" r:id="rId5"/>
    <p:sldId id="276" r:id="rId6"/>
    <p:sldId id="313" r:id="rId7"/>
    <p:sldId id="283" r:id="rId8"/>
    <p:sldId id="266" r:id="rId9"/>
    <p:sldId id="267" r:id="rId10"/>
    <p:sldId id="268" r:id="rId11"/>
    <p:sldId id="26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213B41-E9B9-432F-8A89-3C4F4A9881F8}" v="3" dt="2023-01-23T20:54:42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53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10" y="6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tterback, Nicholas" userId="a2a00ce8-d24c-49fb-8443-756b7d0fe616" providerId="ADAL" clId="{67213B41-E9B9-432F-8A89-3C4F4A9881F8}"/>
    <pc:docChg chg="addSld delSld modSld">
      <pc:chgData name="Slotterback, Nicholas" userId="a2a00ce8-d24c-49fb-8443-756b7d0fe616" providerId="ADAL" clId="{67213B41-E9B9-432F-8A89-3C4F4A9881F8}" dt="2023-01-23T20:54:48.249" v="14" actId="47"/>
      <pc:docMkLst>
        <pc:docMk/>
      </pc:docMkLst>
      <pc:sldChg chg="add">
        <pc:chgData name="Slotterback, Nicholas" userId="a2a00ce8-d24c-49fb-8443-756b7d0fe616" providerId="ADAL" clId="{67213B41-E9B9-432F-8A89-3C4F4A9881F8}" dt="2023-01-23T20:54:24.867" v="11"/>
        <pc:sldMkLst>
          <pc:docMk/>
          <pc:sldMk cId="2535922670" sldId="276"/>
        </pc:sldMkLst>
      </pc:sldChg>
      <pc:sldChg chg="del">
        <pc:chgData name="Slotterback, Nicholas" userId="a2a00ce8-d24c-49fb-8443-756b7d0fe616" providerId="ADAL" clId="{67213B41-E9B9-432F-8A89-3C4F4A9881F8}" dt="2023-01-23T20:54:48.249" v="14" actId="47"/>
        <pc:sldMkLst>
          <pc:docMk/>
          <pc:sldMk cId="4086454480" sldId="277"/>
        </pc:sldMkLst>
      </pc:sldChg>
      <pc:sldChg chg="modSp mod">
        <pc:chgData name="Slotterback, Nicholas" userId="a2a00ce8-d24c-49fb-8443-756b7d0fe616" providerId="ADAL" clId="{67213B41-E9B9-432F-8A89-3C4F4A9881F8}" dt="2023-01-23T20:51:16.842" v="8" actId="20577"/>
        <pc:sldMkLst>
          <pc:docMk/>
          <pc:sldMk cId="217746760" sldId="284"/>
        </pc:sldMkLst>
        <pc:graphicFrameChg chg="modGraphic">
          <ac:chgData name="Slotterback, Nicholas" userId="a2a00ce8-d24c-49fb-8443-756b7d0fe616" providerId="ADAL" clId="{67213B41-E9B9-432F-8A89-3C4F4A9881F8}" dt="2023-01-23T20:51:16.842" v="8" actId="20577"/>
          <ac:graphicFrameMkLst>
            <pc:docMk/>
            <pc:sldMk cId="217746760" sldId="284"/>
            <ac:graphicFrameMk id="8" creationId="{FB9975E4-B858-45EB-8A19-50BE07ABBBE0}"/>
          </ac:graphicFrameMkLst>
        </pc:graphicFrameChg>
      </pc:sldChg>
      <pc:sldChg chg="del">
        <pc:chgData name="Slotterback, Nicholas" userId="a2a00ce8-d24c-49fb-8443-756b7d0fe616" providerId="ADAL" clId="{67213B41-E9B9-432F-8A89-3C4F4A9881F8}" dt="2023-01-23T20:53:10.729" v="10" actId="47"/>
        <pc:sldMkLst>
          <pc:docMk/>
          <pc:sldMk cId="788209037" sldId="302"/>
        </pc:sldMkLst>
      </pc:sldChg>
      <pc:sldChg chg="del">
        <pc:chgData name="Slotterback, Nicholas" userId="a2a00ce8-d24c-49fb-8443-756b7d0fe616" providerId="ADAL" clId="{67213B41-E9B9-432F-8A89-3C4F4A9881F8}" dt="2023-01-23T20:54:29.033" v="12" actId="47"/>
        <pc:sldMkLst>
          <pc:docMk/>
          <pc:sldMk cId="2356512546" sldId="311"/>
        </pc:sldMkLst>
      </pc:sldChg>
      <pc:sldChg chg="add">
        <pc:chgData name="Slotterback, Nicholas" userId="a2a00ce8-d24c-49fb-8443-756b7d0fe616" providerId="ADAL" clId="{67213B41-E9B9-432F-8A89-3C4F4A9881F8}" dt="2023-01-23T20:53:03.728" v="9"/>
        <pc:sldMkLst>
          <pc:docMk/>
          <pc:sldMk cId="630000571" sldId="312"/>
        </pc:sldMkLst>
      </pc:sldChg>
      <pc:sldChg chg="add">
        <pc:chgData name="Slotterback, Nicholas" userId="a2a00ce8-d24c-49fb-8443-756b7d0fe616" providerId="ADAL" clId="{67213B41-E9B9-432F-8A89-3C4F4A9881F8}" dt="2023-01-23T20:54:42.796" v="13"/>
        <pc:sldMkLst>
          <pc:docMk/>
          <pc:sldMk cId="3434098147" sldId="31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67F7-36E0-43EE-A1FE-B1FDB9A089F1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F6359A-0A8B-46EB-9F10-60E222BEC6D1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CHOOSE Physical Literacy Component</a:t>
          </a:r>
        </a:p>
      </dgm:t>
    </dgm:pt>
    <dgm:pt modelId="{CBDA50F5-DF63-41DA-A3E3-4F66F6414758}" type="parTrans" cxnId="{96D8F0F1-953E-4194-9688-C5F1C342FF6C}">
      <dgm:prSet/>
      <dgm:spPr/>
      <dgm:t>
        <a:bodyPr/>
        <a:lstStyle/>
        <a:p>
          <a:endParaRPr lang="en-US"/>
        </a:p>
      </dgm:t>
    </dgm:pt>
    <dgm:pt modelId="{C9B883E7-D8DA-4F07-A781-B33EE0EB5D67}" type="sibTrans" cxnId="{96D8F0F1-953E-4194-9688-C5F1C342FF6C}">
      <dgm:prSet/>
      <dgm:spPr/>
      <dgm:t>
        <a:bodyPr/>
        <a:lstStyle/>
        <a:p>
          <a:endParaRPr lang="en-US"/>
        </a:p>
      </dgm:t>
    </dgm:pt>
    <dgm:pt modelId="{79C5BEF1-6BC6-4C83-8069-64529338D848}">
      <dgm:prSet/>
      <dgm:spPr/>
      <dgm:t>
        <a:bodyPr/>
        <a:lstStyle/>
        <a:p>
          <a:pPr algn="ctr"/>
          <a:r>
            <a:rPr lang="en-US" b="1" dirty="0"/>
            <a:t>Choose the topic area.</a:t>
          </a:r>
        </a:p>
      </dgm:t>
    </dgm:pt>
    <dgm:pt modelId="{2672A6CE-3A9D-4F76-891A-E216A652DE6E}" type="parTrans" cxnId="{CAD37D05-6663-4272-8CD2-1C8803265987}">
      <dgm:prSet/>
      <dgm:spPr/>
      <dgm:t>
        <a:bodyPr/>
        <a:lstStyle/>
        <a:p>
          <a:endParaRPr lang="en-US"/>
        </a:p>
      </dgm:t>
    </dgm:pt>
    <dgm:pt modelId="{0DE1D25F-588B-4D62-814E-4B097C5604FA}" type="sibTrans" cxnId="{CAD37D05-6663-4272-8CD2-1C8803265987}">
      <dgm:prSet/>
      <dgm:spPr/>
      <dgm:t>
        <a:bodyPr/>
        <a:lstStyle/>
        <a:p>
          <a:endParaRPr lang="en-US"/>
        </a:p>
      </dgm:t>
    </dgm:pt>
    <dgm:pt modelId="{51F648D0-F960-462B-98C2-06ED327D0A8B}">
      <dgm:prSet/>
      <dgm:spPr/>
      <dgm:t>
        <a:bodyPr/>
        <a:lstStyle/>
        <a:p>
          <a:pPr algn="ctr"/>
          <a:r>
            <a:rPr lang="en-US" b="1" dirty="0"/>
            <a:t>Choose the outcomes under appropriate topic area.</a:t>
          </a:r>
        </a:p>
      </dgm:t>
    </dgm:pt>
    <dgm:pt modelId="{2622058A-D285-483E-8898-60D7D925A24A}" type="parTrans" cxnId="{9407A0E7-7DDF-4B30-A9C2-2C1D9ED5E9F6}">
      <dgm:prSet/>
      <dgm:spPr/>
      <dgm:t>
        <a:bodyPr/>
        <a:lstStyle/>
        <a:p>
          <a:endParaRPr lang="en-US"/>
        </a:p>
      </dgm:t>
    </dgm:pt>
    <dgm:pt modelId="{E4AFF7F3-F598-4609-A665-5A5F5F1E0700}" type="sibTrans" cxnId="{9407A0E7-7DDF-4B30-A9C2-2C1D9ED5E9F6}">
      <dgm:prSet/>
      <dgm:spPr/>
      <dgm:t>
        <a:bodyPr/>
        <a:lstStyle/>
        <a:p>
          <a:endParaRPr lang="en-US"/>
        </a:p>
      </dgm:t>
    </dgm:pt>
    <dgm:pt modelId="{3B871E47-2899-45D4-A238-CB02BD75A7E0}">
      <dgm:prSet/>
      <dgm:spPr/>
      <dgm:t>
        <a:bodyPr/>
        <a:lstStyle/>
        <a:p>
          <a:pPr algn="ctr"/>
          <a:r>
            <a:rPr lang="en-US" b="1" dirty="0"/>
            <a:t> Scope and sequence (including the outcomes from the selected topic area)</a:t>
          </a:r>
        </a:p>
      </dgm:t>
    </dgm:pt>
    <dgm:pt modelId="{B089284C-B46D-4F52-B83F-6A1E86F3D9E4}" type="parTrans" cxnId="{6FB03AD2-36FE-4A30-99C5-48E0CB3E55E2}">
      <dgm:prSet/>
      <dgm:spPr/>
      <dgm:t>
        <a:bodyPr/>
        <a:lstStyle/>
        <a:p>
          <a:endParaRPr lang="en-US"/>
        </a:p>
      </dgm:t>
    </dgm:pt>
    <dgm:pt modelId="{4BB881E2-F939-4F4C-9859-ADEAA5021B9B}" type="sibTrans" cxnId="{6FB03AD2-36FE-4A30-99C5-48E0CB3E55E2}">
      <dgm:prSet/>
      <dgm:spPr/>
      <dgm:t>
        <a:bodyPr/>
        <a:lstStyle/>
        <a:p>
          <a:endParaRPr lang="en-US"/>
        </a:p>
      </dgm:t>
    </dgm:pt>
    <dgm:pt modelId="{EB629266-5BE9-44F6-B888-C3F741F7181F}">
      <dgm:prSet/>
      <dgm:spPr/>
      <dgm:t>
        <a:bodyPr/>
        <a:lstStyle/>
        <a:p>
          <a:pPr algn="ctr"/>
          <a:r>
            <a:rPr lang="en-US" b="1" dirty="0"/>
            <a:t>Unit Plan</a:t>
          </a:r>
        </a:p>
      </dgm:t>
    </dgm:pt>
    <dgm:pt modelId="{B9EBFF58-C54A-478D-A60E-2ECB0AB8A389}" type="parTrans" cxnId="{7FD277C8-70A6-4679-A935-DCD896B27224}">
      <dgm:prSet/>
      <dgm:spPr/>
      <dgm:t>
        <a:bodyPr/>
        <a:lstStyle/>
        <a:p>
          <a:endParaRPr lang="en-US"/>
        </a:p>
      </dgm:t>
    </dgm:pt>
    <dgm:pt modelId="{7BA033AE-E9E7-44BA-A2DF-A67397738075}" type="sibTrans" cxnId="{7FD277C8-70A6-4679-A935-DCD896B27224}">
      <dgm:prSet/>
      <dgm:spPr/>
      <dgm:t>
        <a:bodyPr/>
        <a:lstStyle/>
        <a:p>
          <a:endParaRPr lang="en-US"/>
        </a:p>
      </dgm:t>
    </dgm:pt>
    <dgm:pt modelId="{AD9B3021-D0F2-4926-AE37-5A4AACC4762B}">
      <dgm:prSet/>
      <dgm:spPr/>
      <dgm:t>
        <a:bodyPr/>
        <a:lstStyle/>
        <a:p>
          <a:pPr algn="ctr"/>
          <a:r>
            <a:rPr lang="en-US" b="1" dirty="0"/>
            <a:t>Evaluate student learning after each lesson.</a:t>
          </a:r>
        </a:p>
        <a:p>
          <a:pPr algn="ctr"/>
          <a:r>
            <a:rPr lang="en-US" b="1" dirty="0"/>
            <a:t>Make ongoing changes and update </a:t>
          </a:r>
        </a:p>
      </dgm:t>
    </dgm:pt>
    <dgm:pt modelId="{EF328871-5303-4D32-9972-539CCE308DA6}" type="parTrans" cxnId="{C36D5616-580B-42A0-B199-F71150498997}">
      <dgm:prSet/>
      <dgm:spPr/>
      <dgm:t>
        <a:bodyPr/>
        <a:lstStyle/>
        <a:p>
          <a:endParaRPr lang="en-US"/>
        </a:p>
      </dgm:t>
    </dgm:pt>
    <dgm:pt modelId="{E2B81D6E-683F-41B2-9337-B6C55BBEF7C1}" type="sibTrans" cxnId="{C36D5616-580B-42A0-B199-F71150498997}">
      <dgm:prSet/>
      <dgm:spPr/>
      <dgm:t>
        <a:bodyPr/>
        <a:lstStyle/>
        <a:p>
          <a:endParaRPr lang="en-US"/>
        </a:p>
      </dgm:t>
    </dgm:pt>
    <dgm:pt modelId="{D6FCA301-A21F-481E-8250-E6155C3FD077}">
      <dgm:prSet/>
      <dgm:spPr/>
      <dgm:t>
        <a:bodyPr/>
        <a:lstStyle/>
        <a:p>
          <a:pPr algn="ctr"/>
          <a:r>
            <a:rPr lang="en-US" b="1" dirty="0"/>
            <a:t>Develop Diagnostic and Summative Assessments</a:t>
          </a:r>
        </a:p>
      </dgm:t>
    </dgm:pt>
    <dgm:pt modelId="{4EFE55FC-103A-4448-9AEA-CF367F754FFA}" type="sibTrans" cxnId="{1222432D-449D-464A-AF3D-5A51A3CBD5B1}">
      <dgm:prSet/>
      <dgm:spPr/>
      <dgm:t>
        <a:bodyPr/>
        <a:lstStyle/>
        <a:p>
          <a:endParaRPr lang="en-US"/>
        </a:p>
      </dgm:t>
    </dgm:pt>
    <dgm:pt modelId="{81082963-0214-40B8-997C-6143629922B9}" type="parTrans" cxnId="{1222432D-449D-464A-AF3D-5A51A3CBD5B1}">
      <dgm:prSet/>
      <dgm:spPr/>
      <dgm:t>
        <a:bodyPr/>
        <a:lstStyle/>
        <a:p>
          <a:endParaRPr lang="en-US"/>
        </a:p>
      </dgm:t>
    </dgm:pt>
    <dgm:pt modelId="{02E4F447-ACD4-4857-826B-C30E47B3C3FF}">
      <dgm:prSet/>
      <dgm:spPr/>
      <dgm:t>
        <a:bodyPr/>
        <a:lstStyle/>
        <a:p>
          <a:pPr algn="ctr"/>
          <a:r>
            <a:rPr lang="en-US" b="1" dirty="0"/>
            <a:t>Block Plan</a:t>
          </a:r>
        </a:p>
      </dgm:t>
    </dgm:pt>
    <dgm:pt modelId="{37EE4BCD-6B4F-4D44-9316-558BB716CD59}" type="parTrans" cxnId="{16A42A8B-E14F-41BE-A893-3AF27917AB73}">
      <dgm:prSet/>
      <dgm:spPr/>
      <dgm:t>
        <a:bodyPr/>
        <a:lstStyle/>
        <a:p>
          <a:endParaRPr lang="en-US"/>
        </a:p>
      </dgm:t>
    </dgm:pt>
    <dgm:pt modelId="{45F8E4F4-AD9E-41CE-8F15-8DE2A734A1BD}" type="sibTrans" cxnId="{16A42A8B-E14F-41BE-A893-3AF27917AB73}">
      <dgm:prSet/>
      <dgm:spPr/>
      <dgm:t>
        <a:bodyPr/>
        <a:lstStyle/>
        <a:p>
          <a:endParaRPr lang="en-US"/>
        </a:p>
      </dgm:t>
    </dgm:pt>
    <dgm:pt modelId="{EC98B3CF-F8E6-4202-BB12-76D8A55F9F0E}">
      <dgm:prSet/>
      <dgm:spPr/>
      <dgm:t>
        <a:bodyPr/>
        <a:lstStyle/>
        <a:p>
          <a:pPr algn="ctr"/>
          <a:r>
            <a:rPr lang="en-US" b="1"/>
            <a:t>Create the lesson plans with formative assessments </a:t>
          </a:r>
          <a:endParaRPr lang="en-US" b="1" dirty="0"/>
        </a:p>
      </dgm:t>
    </dgm:pt>
    <dgm:pt modelId="{9818E3D7-1235-4E7F-9F12-CED15830E72D}" type="parTrans" cxnId="{785C605C-3F2A-4D04-8D48-CBB4B644475C}">
      <dgm:prSet/>
      <dgm:spPr/>
      <dgm:t>
        <a:bodyPr/>
        <a:lstStyle/>
        <a:p>
          <a:endParaRPr lang="en-US"/>
        </a:p>
      </dgm:t>
    </dgm:pt>
    <dgm:pt modelId="{10310C3C-8868-4E2D-9671-3746FAE62CDE}" type="sibTrans" cxnId="{785C605C-3F2A-4D04-8D48-CBB4B644475C}">
      <dgm:prSet/>
      <dgm:spPr/>
      <dgm:t>
        <a:bodyPr/>
        <a:lstStyle/>
        <a:p>
          <a:endParaRPr lang="en-US"/>
        </a:p>
      </dgm:t>
    </dgm:pt>
    <dgm:pt modelId="{E03F89F5-7E86-4723-A487-1D740F5F6CCE}" type="pres">
      <dgm:prSet presAssocID="{5B2467F7-36E0-43EE-A1FE-B1FDB9A089F1}" presName="Name0" presStyleCnt="0">
        <dgm:presLayoutVars>
          <dgm:dir/>
          <dgm:resizeHandles/>
        </dgm:presLayoutVars>
      </dgm:prSet>
      <dgm:spPr/>
    </dgm:pt>
    <dgm:pt modelId="{6BE67AFB-1184-4A2B-BF6A-D1CAC66D93DD}" type="pres">
      <dgm:prSet presAssocID="{25F6359A-0A8B-46EB-9F10-60E222BEC6D1}" presName="compNode" presStyleCnt="0"/>
      <dgm:spPr/>
    </dgm:pt>
    <dgm:pt modelId="{286B1977-74CD-4314-B152-B5CFC43D3791}" type="pres">
      <dgm:prSet presAssocID="{25F6359A-0A8B-46EB-9F10-60E222BEC6D1}" presName="dummyConnPt" presStyleCnt="0"/>
      <dgm:spPr/>
    </dgm:pt>
    <dgm:pt modelId="{860FDD9B-37E7-4CA3-81FD-216F0E106F7C}" type="pres">
      <dgm:prSet presAssocID="{25F6359A-0A8B-46EB-9F10-60E222BEC6D1}" presName="node" presStyleLbl="node1" presStyleIdx="0" presStyleCnt="9">
        <dgm:presLayoutVars>
          <dgm:bulletEnabled val="1"/>
        </dgm:presLayoutVars>
      </dgm:prSet>
      <dgm:spPr/>
    </dgm:pt>
    <dgm:pt modelId="{12EF4CB9-C7C7-4292-98C7-A0D5A17A2EFF}" type="pres">
      <dgm:prSet presAssocID="{C9B883E7-D8DA-4F07-A781-B33EE0EB5D67}" presName="sibTrans" presStyleLbl="bgSibTrans2D1" presStyleIdx="0" presStyleCnt="8"/>
      <dgm:spPr/>
    </dgm:pt>
    <dgm:pt modelId="{9FAC08CF-CAE7-4290-8E7F-AF9B31D92E3A}" type="pres">
      <dgm:prSet presAssocID="{79C5BEF1-6BC6-4C83-8069-64529338D848}" presName="compNode" presStyleCnt="0"/>
      <dgm:spPr/>
    </dgm:pt>
    <dgm:pt modelId="{C2EB032C-625A-4D20-B116-F9C1E055F260}" type="pres">
      <dgm:prSet presAssocID="{79C5BEF1-6BC6-4C83-8069-64529338D848}" presName="dummyConnPt" presStyleCnt="0"/>
      <dgm:spPr/>
    </dgm:pt>
    <dgm:pt modelId="{FDE9BCDA-3605-46D9-BB07-0CCC9FDDA385}" type="pres">
      <dgm:prSet presAssocID="{79C5BEF1-6BC6-4C83-8069-64529338D848}" presName="node" presStyleLbl="node1" presStyleIdx="1" presStyleCnt="9">
        <dgm:presLayoutVars>
          <dgm:bulletEnabled val="1"/>
        </dgm:presLayoutVars>
      </dgm:prSet>
      <dgm:spPr/>
    </dgm:pt>
    <dgm:pt modelId="{95859460-FC53-4427-97A4-E56554A84D2E}" type="pres">
      <dgm:prSet presAssocID="{0DE1D25F-588B-4D62-814E-4B097C5604FA}" presName="sibTrans" presStyleLbl="bgSibTrans2D1" presStyleIdx="1" presStyleCnt="8"/>
      <dgm:spPr/>
    </dgm:pt>
    <dgm:pt modelId="{D14EA64C-BF3F-4F03-92EE-1F9D4A98172A}" type="pres">
      <dgm:prSet presAssocID="{51F648D0-F960-462B-98C2-06ED327D0A8B}" presName="compNode" presStyleCnt="0"/>
      <dgm:spPr/>
    </dgm:pt>
    <dgm:pt modelId="{55DBF8D8-B455-428D-B336-57FA273647F9}" type="pres">
      <dgm:prSet presAssocID="{51F648D0-F960-462B-98C2-06ED327D0A8B}" presName="dummyConnPt" presStyleCnt="0"/>
      <dgm:spPr/>
    </dgm:pt>
    <dgm:pt modelId="{030BBEF2-FACF-437E-B9EC-39CCEB60D41C}" type="pres">
      <dgm:prSet presAssocID="{51F648D0-F960-462B-98C2-06ED327D0A8B}" presName="node" presStyleLbl="node1" presStyleIdx="2" presStyleCnt="9">
        <dgm:presLayoutVars>
          <dgm:bulletEnabled val="1"/>
        </dgm:presLayoutVars>
      </dgm:prSet>
      <dgm:spPr/>
    </dgm:pt>
    <dgm:pt modelId="{73E9F048-1E9C-4CC1-9239-7988300E408D}" type="pres">
      <dgm:prSet presAssocID="{E4AFF7F3-F598-4609-A665-5A5F5F1E0700}" presName="sibTrans" presStyleLbl="bgSibTrans2D1" presStyleIdx="2" presStyleCnt="8"/>
      <dgm:spPr/>
    </dgm:pt>
    <dgm:pt modelId="{26B1FF5E-D14A-48C2-A6D1-75C18D2FAE5A}" type="pres">
      <dgm:prSet presAssocID="{3B871E47-2899-45D4-A238-CB02BD75A7E0}" presName="compNode" presStyleCnt="0"/>
      <dgm:spPr/>
    </dgm:pt>
    <dgm:pt modelId="{ED4C6194-214F-4030-9704-A654D0C61270}" type="pres">
      <dgm:prSet presAssocID="{3B871E47-2899-45D4-A238-CB02BD75A7E0}" presName="dummyConnPt" presStyleCnt="0"/>
      <dgm:spPr/>
    </dgm:pt>
    <dgm:pt modelId="{EE28A43F-AC0E-41E1-B611-A5C422562B0F}" type="pres">
      <dgm:prSet presAssocID="{3B871E47-2899-45D4-A238-CB02BD75A7E0}" presName="node" presStyleLbl="node1" presStyleIdx="3" presStyleCnt="9">
        <dgm:presLayoutVars>
          <dgm:bulletEnabled val="1"/>
        </dgm:presLayoutVars>
      </dgm:prSet>
      <dgm:spPr/>
    </dgm:pt>
    <dgm:pt modelId="{8C291000-75E9-437C-999D-8EC41020246C}" type="pres">
      <dgm:prSet presAssocID="{4BB881E2-F939-4F4C-9859-ADEAA5021B9B}" presName="sibTrans" presStyleLbl="bgSibTrans2D1" presStyleIdx="3" presStyleCnt="8"/>
      <dgm:spPr/>
    </dgm:pt>
    <dgm:pt modelId="{B4DB1443-EB49-4A71-98E8-2BDE205426BE}" type="pres">
      <dgm:prSet presAssocID="{D6FCA301-A21F-481E-8250-E6155C3FD077}" presName="compNode" presStyleCnt="0"/>
      <dgm:spPr/>
    </dgm:pt>
    <dgm:pt modelId="{4837AC28-849E-4AF3-B6AA-A977ABAF4B19}" type="pres">
      <dgm:prSet presAssocID="{D6FCA301-A21F-481E-8250-E6155C3FD077}" presName="dummyConnPt" presStyleCnt="0"/>
      <dgm:spPr/>
    </dgm:pt>
    <dgm:pt modelId="{0473FA84-814A-4FC1-A4C0-6917770FC86E}" type="pres">
      <dgm:prSet presAssocID="{D6FCA301-A21F-481E-8250-E6155C3FD077}" presName="node" presStyleLbl="node1" presStyleIdx="4" presStyleCnt="9">
        <dgm:presLayoutVars>
          <dgm:bulletEnabled val="1"/>
        </dgm:presLayoutVars>
      </dgm:prSet>
      <dgm:spPr/>
    </dgm:pt>
    <dgm:pt modelId="{C98A37F0-4F74-42F8-BAC7-D97666CDA9D9}" type="pres">
      <dgm:prSet presAssocID="{4EFE55FC-103A-4448-9AEA-CF367F754FFA}" presName="sibTrans" presStyleLbl="bgSibTrans2D1" presStyleIdx="4" presStyleCnt="8"/>
      <dgm:spPr/>
    </dgm:pt>
    <dgm:pt modelId="{59FD9A26-1783-42DF-8DB1-58B0267D2019}" type="pres">
      <dgm:prSet presAssocID="{02E4F447-ACD4-4857-826B-C30E47B3C3FF}" presName="compNode" presStyleCnt="0"/>
      <dgm:spPr/>
    </dgm:pt>
    <dgm:pt modelId="{9EC0673F-782D-40C7-A50D-57BC27DCFCFB}" type="pres">
      <dgm:prSet presAssocID="{02E4F447-ACD4-4857-826B-C30E47B3C3FF}" presName="dummyConnPt" presStyleCnt="0"/>
      <dgm:spPr/>
    </dgm:pt>
    <dgm:pt modelId="{ABDE9DD5-6264-4E6A-BB5D-F9A310DF6A5C}" type="pres">
      <dgm:prSet presAssocID="{02E4F447-ACD4-4857-826B-C30E47B3C3FF}" presName="node" presStyleLbl="node1" presStyleIdx="5" presStyleCnt="9">
        <dgm:presLayoutVars>
          <dgm:bulletEnabled val="1"/>
        </dgm:presLayoutVars>
      </dgm:prSet>
      <dgm:spPr/>
    </dgm:pt>
    <dgm:pt modelId="{34457EDD-B373-450F-AC82-A3AE074A199C}" type="pres">
      <dgm:prSet presAssocID="{45F8E4F4-AD9E-41CE-8F15-8DE2A734A1BD}" presName="sibTrans" presStyleLbl="bgSibTrans2D1" presStyleIdx="5" presStyleCnt="8"/>
      <dgm:spPr/>
    </dgm:pt>
    <dgm:pt modelId="{F8D2A1F5-C855-49F8-A71E-09AE6CE4F31D}" type="pres">
      <dgm:prSet presAssocID="{EB629266-5BE9-44F6-B888-C3F741F7181F}" presName="compNode" presStyleCnt="0"/>
      <dgm:spPr/>
    </dgm:pt>
    <dgm:pt modelId="{97E4E3CB-CEBA-4741-AA3F-715398383C9C}" type="pres">
      <dgm:prSet presAssocID="{EB629266-5BE9-44F6-B888-C3F741F7181F}" presName="dummyConnPt" presStyleCnt="0"/>
      <dgm:spPr/>
    </dgm:pt>
    <dgm:pt modelId="{BE4C5564-A05A-43B7-986C-91A602B3AD25}" type="pres">
      <dgm:prSet presAssocID="{EB629266-5BE9-44F6-B888-C3F741F7181F}" presName="node" presStyleLbl="node1" presStyleIdx="6" presStyleCnt="9">
        <dgm:presLayoutVars>
          <dgm:bulletEnabled val="1"/>
        </dgm:presLayoutVars>
      </dgm:prSet>
      <dgm:spPr/>
    </dgm:pt>
    <dgm:pt modelId="{0185AA31-FEE4-4234-9552-502E5C7D0A2C}" type="pres">
      <dgm:prSet presAssocID="{7BA033AE-E9E7-44BA-A2DF-A67397738075}" presName="sibTrans" presStyleLbl="bgSibTrans2D1" presStyleIdx="6" presStyleCnt="8"/>
      <dgm:spPr/>
    </dgm:pt>
    <dgm:pt modelId="{EDAA1446-A95B-47D3-8B73-DEB246A83A55}" type="pres">
      <dgm:prSet presAssocID="{EC98B3CF-F8E6-4202-BB12-76D8A55F9F0E}" presName="compNode" presStyleCnt="0"/>
      <dgm:spPr/>
    </dgm:pt>
    <dgm:pt modelId="{757EA610-A692-4211-8D5C-12FAA1F39B19}" type="pres">
      <dgm:prSet presAssocID="{EC98B3CF-F8E6-4202-BB12-76D8A55F9F0E}" presName="dummyConnPt" presStyleCnt="0"/>
      <dgm:spPr/>
    </dgm:pt>
    <dgm:pt modelId="{17ADEB51-7D58-409A-8CF9-D03DE4691A69}" type="pres">
      <dgm:prSet presAssocID="{EC98B3CF-F8E6-4202-BB12-76D8A55F9F0E}" presName="node" presStyleLbl="node1" presStyleIdx="7" presStyleCnt="9">
        <dgm:presLayoutVars>
          <dgm:bulletEnabled val="1"/>
        </dgm:presLayoutVars>
      </dgm:prSet>
      <dgm:spPr/>
    </dgm:pt>
    <dgm:pt modelId="{96FD3318-7EDC-4D65-A840-4D38B1AA9FDD}" type="pres">
      <dgm:prSet presAssocID="{10310C3C-8868-4E2D-9671-3746FAE62CDE}" presName="sibTrans" presStyleLbl="bgSibTrans2D1" presStyleIdx="7" presStyleCnt="8"/>
      <dgm:spPr/>
    </dgm:pt>
    <dgm:pt modelId="{6BA91E93-D4B3-4105-AA9E-41AE7CD5159F}" type="pres">
      <dgm:prSet presAssocID="{AD9B3021-D0F2-4926-AE37-5A4AACC4762B}" presName="compNode" presStyleCnt="0"/>
      <dgm:spPr/>
    </dgm:pt>
    <dgm:pt modelId="{1FA2F393-BE3E-4E9F-9352-11E78C5F2004}" type="pres">
      <dgm:prSet presAssocID="{AD9B3021-D0F2-4926-AE37-5A4AACC4762B}" presName="dummyConnPt" presStyleCnt="0"/>
      <dgm:spPr/>
    </dgm:pt>
    <dgm:pt modelId="{B53CC952-7BCB-4281-885E-6AA8FE15EEFE}" type="pres">
      <dgm:prSet presAssocID="{AD9B3021-D0F2-4926-AE37-5A4AACC4762B}" presName="node" presStyleLbl="node1" presStyleIdx="8" presStyleCnt="9">
        <dgm:presLayoutVars>
          <dgm:bulletEnabled val="1"/>
        </dgm:presLayoutVars>
      </dgm:prSet>
      <dgm:spPr/>
    </dgm:pt>
  </dgm:ptLst>
  <dgm:cxnLst>
    <dgm:cxn modelId="{1EA89F00-A26D-41D7-832B-C1472992C52E}" type="presOf" srcId="{79C5BEF1-6BC6-4C83-8069-64529338D848}" destId="{FDE9BCDA-3605-46D9-BB07-0CCC9FDDA385}" srcOrd="0" destOrd="0" presId="urn:microsoft.com/office/officeart/2005/8/layout/bProcess4"/>
    <dgm:cxn modelId="{CAD37D05-6663-4272-8CD2-1C8803265987}" srcId="{5B2467F7-36E0-43EE-A1FE-B1FDB9A089F1}" destId="{79C5BEF1-6BC6-4C83-8069-64529338D848}" srcOrd="1" destOrd="0" parTransId="{2672A6CE-3A9D-4F76-891A-E216A652DE6E}" sibTransId="{0DE1D25F-588B-4D62-814E-4B097C5604FA}"/>
    <dgm:cxn modelId="{1B5BD209-23F9-4572-99FF-CF2889FDC1FA}" type="presOf" srcId="{4BB881E2-F939-4F4C-9859-ADEAA5021B9B}" destId="{8C291000-75E9-437C-999D-8EC41020246C}" srcOrd="0" destOrd="0" presId="urn:microsoft.com/office/officeart/2005/8/layout/bProcess4"/>
    <dgm:cxn modelId="{7AC2390E-61C3-4792-9F3D-5EF72176FD3D}" type="presOf" srcId="{02E4F447-ACD4-4857-826B-C30E47B3C3FF}" destId="{ABDE9DD5-6264-4E6A-BB5D-F9A310DF6A5C}" srcOrd="0" destOrd="0" presId="urn:microsoft.com/office/officeart/2005/8/layout/bProcess4"/>
    <dgm:cxn modelId="{DBE03313-94A8-4790-AED2-4E900B6D33D1}" type="presOf" srcId="{D6FCA301-A21F-481E-8250-E6155C3FD077}" destId="{0473FA84-814A-4FC1-A4C0-6917770FC86E}" srcOrd="0" destOrd="0" presId="urn:microsoft.com/office/officeart/2005/8/layout/bProcess4"/>
    <dgm:cxn modelId="{C36D5616-580B-42A0-B199-F71150498997}" srcId="{5B2467F7-36E0-43EE-A1FE-B1FDB9A089F1}" destId="{AD9B3021-D0F2-4926-AE37-5A4AACC4762B}" srcOrd="8" destOrd="0" parTransId="{EF328871-5303-4D32-9972-539CCE308DA6}" sibTransId="{E2B81D6E-683F-41B2-9337-B6C55BBEF7C1}"/>
    <dgm:cxn modelId="{E3B15B2D-1354-4141-AB4E-2299B81682C2}" type="presOf" srcId="{EC98B3CF-F8E6-4202-BB12-76D8A55F9F0E}" destId="{17ADEB51-7D58-409A-8CF9-D03DE4691A69}" srcOrd="0" destOrd="0" presId="urn:microsoft.com/office/officeart/2005/8/layout/bProcess4"/>
    <dgm:cxn modelId="{1222432D-449D-464A-AF3D-5A51A3CBD5B1}" srcId="{5B2467F7-36E0-43EE-A1FE-B1FDB9A089F1}" destId="{D6FCA301-A21F-481E-8250-E6155C3FD077}" srcOrd="4" destOrd="0" parTransId="{81082963-0214-40B8-997C-6143629922B9}" sibTransId="{4EFE55FC-103A-4448-9AEA-CF367F754FFA}"/>
    <dgm:cxn modelId="{785C605C-3F2A-4D04-8D48-CBB4B644475C}" srcId="{5B2467F7-36E0-43EE-A1FE-B1FDB9A089F1}" destId="{EC98B3CF-F8E6-4202-BB12-76D8A55F9F0E}" srcOrd="7" destOrd="0" parTransId="{9818E3D7-1235-4E7F-9F12-CED15830E72D}" sibTransId="{10310C3C-8868-4E2D-9671-3746FAE62CDE}"/>
    <dgm:cxn modelId="{4D0F1F41-22B3-4A43-998E-FCD346F02CB5}" type="presOf" srcId="{25F6359A-0A8B-46EB-9F10-60E222BEC6D1}" destId="{860FDD9B-37E7-4CA3-81FD-216F0E106F7C}" srcOrd="0" destOrd="0" presId="urn:microsoft.com/office/officeart/2005/8/layout/bProcess4"/>
    <dgm:cxn modelId="{AFDF816B-83C8-45DE-BE77-84F727D55131}" type="presOf" srcId="{5B2467F7-36E0-43EE-A1FE-B1FDB9A089F1}" destId="{E03F89F5-7E86-4723-A487-1D740F5F6CCE}" srcOrd="0" destOrd="0" presId="urn:microsoft.com/office/officeart/2005/8/layout/bProcess4"/>
    <dgm:cxn modelId="{898A7B56-5DD8-4981-BB5F-910C9442CF4B}" type="presOf" srcId="{7BA033AE-E9E7-44BA-A2DF-A67397738075}" destId="{0185AA31-FEE4-4234-9552-502E5C7D0A2C}" srcOrd="0" destOrd="0" presId="urn:microsoft.com/office/officeart/2005/8/layout/bProcess4"/>
    <dgm:cxn modelId="{9C933E7D-9056-40E7-ACCC-402B16D4B6E5}" type="presOf" srcId="{AD9B3021-D0F2-4926-AE37-5A4AACC4762B}" destId="{B53CC952-7BCB-4281-885E-6AA8FE15EEFE}" srcOrd="0" destOrd="0" presId="urn:microsoft.com/office/officeart/2005/8/layout/bProcess4"/>
    <dgm:cxn modelId="{71398D85-F2AC-4EDB-9D7E-1E0D052881C2}" type="presOf" srcId="{EB629266-5BE9-44F6-B888-C3F741F7181F}" destId="{BE4C5564-A05A-43B7-986C-91A602B3AD25}" srcOrd="0" destOrd="0" presId="urn:microsoft.com/office/officeart/2005/8/layout/bProcess4"/>
    <dgm:cxn modelId="{16A42A8B-E14F-41BE-A893-3AF27917AB73}" srcId="{5B2467F7-36E0-43EE-A1FE-B1FDB9A089F1}" destId="{02E4F447-ACD4-4857-826B-C30E47B3C3FF}" srcOrd="5" destOrd="0" parTransId="{37EE4BCD-6B4F-4D44-9316-558BB716CD59}" sibTransId="{45F8E4F4-AD9E-41CE-8F15-8DE2A734A1BD}"/>
    <dgm:cxn modelId="{E9E7738C-1B54-414A-A104-A90558B01E2A}" type="presOf" srcId="{0DE1D25F-588B-4D62-814E-4B097C5604FA}" destId="{95859460-FC53-4427-97A4-E56554A84D2E}" srcOrd="0" destOrd="0" presId="urn:microsoft.com/office/officeart/2005/8/layout/bProcess4"/>
    <dgm:cxn modelId="{74A84092-16DC-465A-83C8-5DE6367B1C8D}" type="presOf" srcId="{51F648D0-F960-462B-98C2-06ED327D0A8B}" destId="{030BBEF2-FACF-437E-B9EC-39CCEB60D41C}" srcOrd="0" destOrd="0" presId="urn:microsoft.com/office/officeart/2005/8/layout/bProcess4"/>
    <dgm:cxn modelId="{9FF12A9D-C9A3-448F-BC4A-CEB75C407CF2}" type="presOf" srcId="{3B871E47-2899-45D4-A238-CB02BD75A7E0}" destId="{EE28A43F-AC0E-41E1-B611-A5C422562B0F}" srcOrd="0" destOrd="0" presId="urn:microsoft.com/office/officeart/2005/8/layout/bProcess4"/>
    <dgm:cxn modelId="{256D33AF-1E20-4576-ABBA-BF6276C736DC}" type="presOf" srcId="{4EFE55FC-103A-4448-9AEA-CF367F754FFA}" destId="{C98A37F0-4F74-42F8-BAC7-D97666CDA9D9}" srcOrd="0" destOrd="0" presId="urn:microsoft.com/office/officeart/2005/8/layout/bProcess4"/>
    <dgm:cxn modelId="{875525B5-265E-462E-9B16-C7A0A643B6F0}" type="presOf" srcId="{10310C3C-8868-4E2D-9671-3746FAE62CDE}" destId="{96FD3318-7EDC-4D65-A840-4D38B1AA9FDD}" srcOrd="0" destOrd="0" presId="urn:microsoft.com/office/officeart/2005/8/layout/bProcess4"/>
    <dgm:cxn modelId="{7FD277C8-70A6-4679-A935-DCD896B27224}" srcId="{5B2467F7-36E0-43EE-A1FE-B1FDB9A089F1}" destId="{EB629266-5BE9-44F6-B888-C3F741F7181F}" srcOrd="6" destOrd="0" parTransId="{B9EBFF58-C54A-478D-A60E-2ECB0AB8A389}" sibTransId="{7BA033AE-E9E7-44BA-A2DF-A67397738075}"/>
    <dgm:cxn modelId="{6FB03AD2-36FE-4A30-99C5-48E0CB3E55E2}" srcId="{5B2467F7-36E0-43EE-A1FE-B1FDB9A089F1}" destId="{3B871E47-2899-45D4-A238-CB02BD75A7E0}" srcOrd="3" destOrd="0" parTransId="{B089284C-B46D-4F52-B83F-6A1E86F3D9E4}" sibTransId="{4BB881E2-F939-4F4C-9859-ADEAA5021B9B}"/>
    <dgm:cxn modelId="{3D121AD5-43CC-48D9-954A-877882F8FE18}" type="presOf" srcId="{E4AFF7F3-F598-4609-A665-5A5F5F1E0700}" destId="{73E9F048-1E9C-4CC1-9239-7988300E408D}" srcOrd="0" destOrd="0" presId="urn:microsoft.com/office/officeart/2005/8/layout/bProcess4"/>
    <dgm:cxn modelId="{0877A1D6-C77D-401A-AE7E-DDDF2854EEFA}" type="presOf" srcId="{45F8E4F4-AD9E-41CE-8F15-8DE2A734A1BD}" destId="{34457EDD-B373-450F-AC82-A3AE074A199C}" srcOrd="0" destOrd="0" presId="urn:microsoft.com/office/officeart/2005/8/layout/bProcess4"/>
    <dgm:cxn modelId="{9407A0E7-7DDF-4B30-A9C2-2C1D9ED5E9F6}" srcId="{5B2467F7-36E0-43EE-A1FE-B1FDB9A089F1}" destId="{51F648D0-F960-462B-98C2-06ED327D0A8B}" srcOrd="2" destOrd="0" parTransId="{2622058A-D285-483E-8898-60D7D925A24A}" sibTransId="{E4AFF7F3-F598-4609-A665-5A5F5F1E0700}"/>
    <dgm:cxn modelId="{96D8F0F1-953E-4194-9688-C5F1C342FF6C}" srcId="{5B2467F7-36E0-43EE-A1FE-B1FDB9A089F1}" destId="{25F6359A-0A8B-46EB-9F10-60E222BEC6D1}" srcOrd="0" destOrd="0" parTransId="{CBDA50F5-DF63-41DA-A3E3-4F66F6414758}" sibTransId="{C9B883E7-D8DA-4F07-A781-B33EE0EB5D67}"/>
    <dgm:cxn modelId="{AF28EEF7-6ACA-4437-8ED7-074C07FAF4B8}" type="presOf" srcId="{C9B883E7-D8DA-4F07-A781-B33EE0EB5D67}" destId="{12EF4CB9-C7C7-4292-98C7-A0D5A17A2EFF}" srcOrd="0" destOrd="0" presId="urn:microsoft.com/office/officeart/2005/8/layout/bProcess4"/>
    <dgm:cxn modelId="{E60D1AD6-363D-4B8C-994D-9D6EB54D2396}" type="presParOf" srcId="{E03F89F5-7E86-4723-A487-1D740F5F6CCE}" destId="{6BE67AFB-1184-4A2B-BF6A-D1CAC66D93DD}" srcOrd="0" destOrd="0" presId="urn:microsoft.com/office/officeart/2005/8/layout/bProcess4"/>
    <dgm:cxn modelId="{183716AC-5B8E-4394-9FA0-463B1A03EB79}" type="presParOf" srcId="{6BE67AFB-1184-4A2B-BF6A-D1CAC66D93DD}" destId="{286B1977-74CD-4314-B152-B5CFC43D3791}" srcOrd="0" destOrd="0" presId="urn:microsoft.com/office/officeart/2005/8/layout/bProcess4"/>
    <dgm:cxn modelId="{57BD5F2A-97AB-4568-9F7A-C29F7C3BA9B6}" type="presParOf" srcId="{6BE67AFB-1184-4A2B-BF6A-D1CAC66D93DD}" destId="{860FDD9B-37E7-4CA3-81FD-216F0E106F7C}" srcOrd="1" destOrd="0" presId="urn:microsoft.com/office/officeart/2005/8/layout/bProcess4"/>
    <dgm:cxn modelId="{134251FB-3FE3-4DF8-B83A-4BD38917CA6A}" type="presParOf" srcId="{E03F89F5-7E86-4723-A487-1D740F5F6CCE}" destId="{12EF4CB9-C7C7-4292-98C7-A0D5A17A2EFF}" srcOrd="1" destOrd="0" presId="urn:microsoft.com/office/officeart/2005/8/layout/bProcess4"/>
    <dgm:cxn modelId="{76BB0095-64E7-4859-832B-1473F0D43CA6}" type="presParOf" srcId="{E03F89F5-7E86-4723-A487-1D740F5F6CCE}" destId="{9FAC08CF-CAE7-4290-8E7F-AF9B31D92E3A}" srcOrd="2" destOrd="0" presId="urn:microsoft.com/office/officeart/2005/8/layout/bProcess4"/>
    <dgm:cxn modelId="{1E07E177-7636-44D1-B7A3-760197913635}" type="presParOf" srcId="{9FAC08CF-CAE7-4290-8E7F-AF9B31D92E3A}" destId="{C2EB032C-625A-4D20-B116-F9C1E055F260}" srcOrd="0" destOrd="0" presId="urn:microsoft.com/office/officeart/2005/8/layout/bProcess4"/>
    <dgm:cxn modelId="{FCACC3B0-20EF-4C6D-B528-D22DF1475662}" type="presParOf" srcId="{9FAC08CF-CAE7-4290-8E7F-AF9B31D92E3A}" destId="{FDE9BCDA-3605-46D9-BB07-0CCC9FDDA385}" srcOrd="1" destOrd="0" presId="urn:microsoft.com/office/officeart/2005/8/layout/bProcess4"/>
    <dgm:cxn modelId="{5C6DF444-F373-4743-B3D3-47A51976A021}" type="presParOf" srcId="{E03F89F5-7E86-4723-A487-1D740F5F6CCE}" destId="{95859460-FC53-4427-97A4-E56554A84D2E}" srcOrd="3" destOrd="0" presId="urn:microsoft.com/office/officeart/2005/8/layout/bProcess4"/>
    <dgm:cxn modelId="{EBBB1D28-F26E-49D8-BC6E-5364B70A6635}" type="presParOf" srcId="{E03F89F5-7E86-4723-A487-1D740F5F6CCE}" destId="{D14EA64C-BF3F-4F03-92EE-1F9D4A98172A}" srcOrd="4" destOrd="0" presId="urn:microsoft.com/office/officeart/2005/8/layout/bProcess4"/>
    <dgm:cxn modelId="{2D097420-BC92-4F50-9F5D-09CBF6FCDB53}" type="presParOf" srcId="{D14EA64C-BF3F-4F03-92EE-1F9D4A98172A}" destId="{55DBF8D8-B455-428D-B336-57FA273647F9}" srcOrd="0" destOrd="0" presId="urn:microsoft.com/office/officeart/2005/8/layout/bProcess4"/>
    <dgm:cxn modelId="{47C31460-2D49-449B-8721-1F4455C19201}" type="presParOf" srcId="{D14EA64C-BF3F-4F03-92EE-1F9D4A98172A}" destId="{030BBEF2-FACF-437E-B9EC-39CCEB60D41C}" srcOrd="1" destOrd="0" presId="urn:microsoft.com/office/officeart/2005/8/layout/bProcess4"/>
    <dgm:cxn modelId="{C826D1F1-C0B5-48A3-A8A5-6759ABB2FB6B}" type="presParOf" srcId="{E03F89F5-7E86-4723-A487-1D740F5F6CCE}" destId="{73E9F048-1E9C-4CC1-9239-7988300E408D}" srcOrd="5" destOrd="0" presId="urn:microsoft.com/office/officeart/2005/8/layout/bProcess4"/>
    <dgm:cxn modelId="{8D4B3A57-B93F-475F-B339-817C454BCC7E}" type="presParOf" srcId="{E03F89F5-7E86-4723-A487-1D740F5F6CCE}" destId="{26B1FF5E-D14A-48C2-A6D1-75C18D2FAE5A}" srcOrd="6" destOrd="0" presId="urn:microsoft.com/office/officeart/2005/8/layout/bProcess4"/>
    <dgm:cxn modelId="{E9B8DFE9-0A90-49A9-A4E6-2952BC977A51}" type="presParOf" srcId="{26B1FF5E-D14A-48C2-A6D1-75C18D2FAE5A}" destId="{ED4C6194-214F-4030-9704-A654D0C61270}" srcOrd="0" destOrd="0" presId="urn:microsoft.com/office/officeart/2005/8/layout/bProcess4"/>
    <dgm:cxn modelId="{CB16D667-B871-4722-A79D-10FC8D9704AB}" type="presParOf" srcId="{26B1FF5E-D14A-48C2-A6D1-75C18D2FAE5A}" destId="{EE28A43F-AC0E-41E1-B611-A5C422562B0F}" srcOrd="1" destOrd="0" presId="urn:microsoft.com/office/officeart/2005/8/layout/bProcess4"/>
    <dgm:cxn modelId="{8DF5F591-9566-46BB-9CF3-4837695A7FE2}" type="presParOf" srcId="{E03F89F5-7E86-4723-A487-1D740F5F6CCE}" destId="{8C291000-75E9-437C-999D-8EC41020246C}" srcOrd="7" destOrd="0" presId="urn:microsoft.com/office/officeart/2005/8/layout/bProcess4"/>
    <dgm:cxn modelId="{1606D687-9DA9-44A2-A78E-5FF1907B3004}" type="presParOf" srcId="{E03F89F5-7E86-4723-A487-1D740F5F6CCE}" destId="{B4DB1443-EB49-4A71-98E8-2BDE205426BE}" srcOrd="8" destOrd="0" presId="urn:microsoft.com/office/officeart/2005/8/layout/bProcess4"/>
    <dgm:cxn modelId="{F79BD469-F873-4070-8268-111035B09A43}" type="presParOf" srcId="{B4DB1443-EB49-4A71-98E8-2BDE205426BE}" destId="{4837AC28-849E-4AF3-B6AA-A977ABAF4B19}" srcOrd="0" destOrd="0" presId="urn:microsoft.com/office/officeart/2005/8/layout/bProcess4"/>
    <dgm:cxn modelId="{84C7285D-076C-448A-96A1-ED0CC1624A84}" type="presParOf" srcId="{B4DB1443-EB49-4A71-98E8-2BDE205426BE}" destId="{0473FA84-814A-4FC1-A4C0-6917770FC86E}" srcOrd="1" destOrd="0" presId="urn:microsoft.com/office/officeart/2005/8/layout/bProcess4"/>
    <dgm:cxn modelId="{9AEC5DD8-980A-40D9-A1B0-C1E184CCDB49}" type="presParOf" srcId="{E03F89F5-7E86-4723-A487-1D740F5F6CCE}" destId="{C98A37F0-4F74-42F8-BAC7-D97666CDA9D9}" srcOrd="9" destOrd="0" presId="urn:microsoft.com/office/officeart/2005/8/layout/bProcess4"/>
    <dgm:cxn modelId="{FA1DC500-E17D-4DAB-B9E9-A6DBFAC05985}" type="presParOf" srcId="{E03F89F5-7E86-4723-A487-1D740F5F6CCE}" destId="{59FD9A26-1783-42DF-8DB1-58B0267D2019}" srcOrd="10" destOrd="0" presId="urn:microsoft.com/office/officeart/2005/8/layout/bProcess4"/>
    <dgm:cxn modelId="{66FCFE0F-6E7A-4258-A875-AEF076BCDD51}" type="presParOf" srcId="{59FD9A26-1783-42DF-8DB1-58B0267D2019}" destId="{9EC0673F-782D-40C7-A50D-57BC27DCFCFB}" srcOrd="0" destOrd="0" presId="urn:microsoft.com/office/officeart/2005/8/layout/bProcess4"/>
    <dgm:cxn modelId="{7E7EBBE6-2D29-478D-AA49-2DAC0B490B66}" type="presParOf" srcId="{59FD9A26-1783-42DF-8DB1-58B0267D2019}" destId="{ABDE9DD5-6264-4E6A-BB5D-F9A310DF6A5C}" srcOrd="1" destOrd="0" presId="urn:microsoft.com/office/officeart/2005/8/layout/bProcess4"/>
    <dgm:cxn modelId="{F7D6EC09-C476-41E6-B1F0-33C6E8FC473D}" type="presParOf" srcId="{E03F89F5-7E86-4723-A487-1D740F5F6CCE}" destId="{34457EDD-B373-450F-AC82-A3AE074A199C}" srcOrd="11" destOrd="0" presId="urn:microsoft.com/office/officeart/2005/8/layout/bProcess4"/>
    <dgm:cxn modelId="{47D66E97-B114-4C34-86E2-44E15812F28D}" type="presParOf" srcId="{E03F89F5-7E86-4723-A487-1D740F5F6CCE}" destId="{F8D2A1F5-C855-49F8-A71E-09AE6CE4F31D}" srcOrd="12" destOrd="0" presId="urn:microsoft.com/office/officeart/2005/8/layout/bProcess4"/>
    <dgm:cxn modelId="{5B25F585-92A4-460E-B477-8946C19AA396}" type="presParOf" srcId="{F8D2A1F5-C855-49F8-A71E-09AE6CE4F31D}" destId="{97E4E3CB-CEBA-4741-AA3F-715398383C9C}" srcOrd="0" destOrd="0" presId="urn:microsoft.com/office/officeart/2005/8/layout/bProcess4"/>
    <dgm:cxn modelId="{3BE07D4B-0CE0-43EA-BE32-E1DAAA8934C1}" type="presParOf" srcId="{F8D2A1F5-C855-49F8-A71E-09AE6CE4F31D}" destId="{BE4C5564-A05A-43B7-986C-91A602B3AD25}" srcOrd="1" destOrd="0" presId="urn:microsoft.com/office/officeart/2005/8/layout/bProcess4"/>
    <dgm:cxn modelId="{B7FBD114-8989-4B0C-B62F-249E25E5DA40}" type="presParOf" srcId="{E03F89F5-7E86-4723-A487-1D740F5F6CCE}" destId="{0185AA31-FEE4-4234-9552-502E5C7D0A2C}" srcOrd="13" destOrd="0" presId="urn:microsoft.com/office/officeart/2005/8/layout/bProcess4"/>
    <dgm:cxn modelId="{334650BB-44EE-4F4E-BBEE-969D49B4D0C2}" type="presParOf" srcId="{E03F89F5-7E86-4723-A487-1D740F5F6CCE}" destId="{EDAA1446-A95B-47D3-8B73-DEB246A83A55}" srcOrd="14" destOrd="0" presId="urn:microsoft.com/office/officeart/2005/8/layout/bProcess4"/>
    <dgm:cxn modelId="{9533880A-0FFA-412A-9D3F-EA2E9ADE56C9}" type="presParOf" srcId="{EDAA1446-A95B-47D3-8B73-DEB246A83A55}" destId="{757EA610-A692-4211-8D5C-12FAA1F39B19}" srcOrd="0" destOrd="0" presId="urn:microsoft.com/office/officeart/2005/8/layout/bProcess4"/>
    <dgm:cxn modelId="{740579F1-8AFA-40D9-81E5-C7742F370F31}" type="presParOf" srcId="{EDAA1446-A95B-47D3-8B73-DEB246A83A55}" destId="{17ADEB51-7D58-409A-8CF9-D03DE4691A69}" srcOrd="1" destOrd="0" presId="urn:microsoft.com/office/officeart/2005/8/layout/bProcess4"/>
    <dgm:cxn modelId="{663C8A60-A676-4C47-B28B-2BCAFA46DFB7}" type="presParOf" srcId="{E03F89F5-7E86-4723-A487-1D740F5F6CCE}" destId="{96FD3318-7EDC-4D65-A840-4D38B1AA9FDD}" srcOrd="15" destOrd="0" presId="urn:microsoft.com/office/officeart/2005/8/layout/bProcess4"/>
    <dgm:cxn modelId="{2B70D434-FBF5-418B-B7A9-FC85C4F00B56}" type="presParOf" srcId="{E03F89F5-7E86-4723-A487-1D740F5F6CCE}" destId="{6BA91E93-D4B3-4105-AA9E-41AE7CD5159F}" srcOrd="16" destOrd="0" presId="urn:microsoft.com/office/officeart/2005/8/layout/bProcess4"/>
    <dgm:cxn modelId="{D3C83AED-C681-4103-962E-D2645A699C99}" type="presParOf" srcId="{6BA91E93-D4B3-4105-AA9E-41AE7CD5159F}" destId="{1FA2F393-BE3E-4E9F-9352-11E78C5F2004}" srcOrd="0" destOrd="0" presId="urn:microsoft.com/office/officeart/2005/8/layout/bProcess4"/>
    <dgm:cxn modelId="{9CD96C72-3610-4CA6-86CE-7E79AA86AA6E}" type="presParOf" srcId="{6BA91E93-D4B3-4105-AA9E-41AE7CD5159F}" destId="{B53CC952-7BCB-4281-885E-6AA8FE15EEF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67F7-36E0-43EE-A1FE-B1FDB9A089F1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F6359A-0A8B-46EB-9F10-60E222BEC6D1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Choose the physical literacy component</a:t>
          </a:r>
        </a:p>
      </dgm:t>
    </dgm:pt>
    <dgm:pt modelId="{CBDA50F5-DF63-41DA-A3E3-4F66F6414758}" type="parTrans" cxnId="{96D8F0F1-953E-4194-9688-C5F1C342FF6C}">
      <dgm:prSet/>
      <dgm:spPr/>
      <dgm:t>
        <a:bodyPr/>
        <a:lstStyle/>
        <a:p>
          <a:endParaRPr lang="en-US"/>
        </a:p>
      </dgm:t>
    </dgm:pt>
    <dgm:pt modelId="{C9B883E7-D8DA-4F07-A781-B33EE0EB5D67}" type="sibTrans" cxnId="{96D8F0F1-953E-4194-9688-C5F1C342FF6C}">
      <dgm:prSet/>
      <dgm:spPr/>
      <dgm:t>
        <a:bodyPr/>
        <a:lstStyle/>
        <a:p>
          <a:endParaRPr lang="en-US"/>
        </a:p>
      </dgm:t>
    </dgm:pt>
    <dgm:pt modelId="{EB91E024-6A4C-4B77-A783-FDA4003C3A1A}">
      <dgm:prSet/>
      <dgm:spPr/>
      <dgm:t>
        <a:bodyPr/>
        <a:lstStyle/>
        <a:p>
          <a:pPr algn="ctr"/>
          <a:r>
            <a:rPr lang="en-US" b="1" dirty="0"/>
            <a:t>Choose the topic area</a:t>
          </a:r>
        </a:p>
      </dgm:t>
    </dgm:pt>
    <dgm:pt modelId="{C5586C1B-BDF5-4687-B75F-6F985C9D44BA}" type="parTrans" cxnId="{FC9F601D-F109-47BF-96D4-7740A21A508C}">
      <dgm:prSet/>
      <dgm:spPr/>
      <dgm:t>
        <a:bodyPr/>
        <a:lstStyle/>
        <a:p>
          <a:endParaRPr lang="en-US"/>
        </a:p>
      </dgm:t>
    </dgm:pt>
    <dgm:pt modelId="{36C3F067-9668-48F5-9428-C811F515292F}" type="sibTrans" cxnId="{FC9F601D-F109-47BF-96D4-7740A21A508C}">
      <dgm:prSet/>
      <dgm:spPr/>
      <dgm:t>
        <a:bodyPr/>
        <a:lstStyle/>
        <a:p>
          <a:endParaRPr lang="en-US"/>
        </a:p>
      </dgm:t>
    </dgm:pt>
    <dgm:pt modelId="{B3BEBE85-A0E5-4847-807A-94CA5073EAC2}">
      <dgm:prSet/>
      <dgm:spPr/>
      <dgm:t>
        <a:bodyPr/>
        <a:lstStyle/>
        <a:p>
          <a:pPr algn="ctr"/>
          <a:r>
            <a:rPr lang="en-US" b="1" dirty="0"/>
            <a:t>Choose the outcomes under appropriate topic area.</a:t>
          </a:r>
        </a:p>
      </dgm:t>
    </dgm:pt>
    <dgm:pt modelId="{D855E686-01B2-4921-B9E9-3782E10D9A98}" type="parTrans" cxnId="{5B7FFD27-114F-4586-BBA1-0733B8F84EA8}">
      <dgm:prSet/>
      <dgm:spPr/>
      <dgm:t>
        <a:bodyPr/>
        <a:lstStyle/>
        <a:p>
          <a:endParaRPr lang="en-US"/>
        </a:p>
      </dgm:t>
    </dgm:pt>
    <dgm:pt modelId="{D3F5E88F-8112-4370-855D-A2C9EA962F7F}" type="sibTrans" cxnId="{5B7FFD27-114F-4586-BBA1-0733B8F84EA8}">
      <dgm:prSet/>
      <dgm:spPr/>
      <dgm:t>
        <a:bodyPr/>
        <a:lstStyle/>
        <a:p>
          <a:endParaRPr lang="en-US"/>
        </a:p>
      </dgm:t>
    </dgm:pt>
    <dgm:pt modelId="{6B95AF17-BFA4-4887-86EF-7BDDF3D733B4}">
      <dgm:prSet/>
      <dgm:spPr/>
      <dgm:t>
        <a:bodyPr/>
        <a:lstStyle/>
        <a:p>
          <a:pPr algn="ctr"/>
          <a:r>
            <a:rPr lang="en-US" b="1" dirty="0"/>
            <a:t>Scope and Sequence</a:t>
          </a:r>
        </a:p>
      </dgm:t>
    </dgm:pt>
    <dgm:pt modelId="{3B95484D-76F6-4BA1-9F26-4B632014E939}" type="parTrans" cxnId="{3327CEE0-DC5B-434B-96A4-FE1D1B436024}">
      <dgm:prSet/>
      <dgm:spPr/>
      <dgm:t>
        <a:bodyPr/>
        <a:lstStyle/>
        <a:p>
          <a:endParaRPr lang="en-US"/>
        </a:p>
      </dgm:t>
    </dgm:pt>
    <dgm:pt modelId="{58DBF80A-C870-4B9E-A77C-DC7AF3729AA7}" type="sibTrans" cxnId="{3327CEE0-DC5B-434B-96A4-FE1D1B436024}">
      <dgm:prSet/>
      <dgm:spPr/>
      <dgm:t>
        <a:bodyPr/>
        <a:lstStyle/>
        <a:p>
          <a:endParaRPr lang="en-US"/>
        </a:p>
      </dgm:t>
    </dgm:pt>
    <dgm:pt modelId="{E03F89F5-7E86-4723-A487-1D740F5F6CCE}" type="pres">
      <dgm:prSet presAssocID="{5B2467F7-36E0-43EE-A1FE-B1FDB9A089F1}" presName="Name0" presStyleCnt="0">
        <dgm:presLayoutVars>
          <dgm:dir/>
          <dgm:resizeHandles/>
        </dgm:presLayoutVars>
      </dgm:prSet>
      <dgm:spPr/>
    </dgm:pt>
    <dgm:pt modelId="{6BE67AFB-1184-4A2B-BF6A-D1CAC66D93DD}" type="pres">
      <dgm:prSet presAssocID="{25F6359A-0A8B-46EB-9F10-60E222BEC6D1}" presName="compNode" presStyleCnt="0"/>
      <dgm:spPr/>
    </dgm:pt>
    <dgm:pt modelId="{286B1977-74CD-4314-B152-B5CFC43D3791}" type="pres">
      <dgm:prSet presAssocID="{25F6359A-0A8B-46EB-9F10-60E222BEC6D1}" presName="dummyConnPt" presStyleCnt="0"/>
      <dgm:spPr/>
    </dgm:pt>
    <dgm:pt modelId="{860FDD9B-37E7-4CA3-81FD-216F0E106F7C}" type="pres">
      <dgm:prSet presAssocID="{25F6359A-0A8B-46EB-9F10-60E222BEC6D1}" presName="node" presStyleLbl="node1" presStyleIdx="0" presStyleCnt="4">
        <dgm:presLayoutVars>
          <dgm:bulletEnabled val="1"/>
        </dgm:presLayoutVars>
      </dgm:prSet>
      <dgm:spPr/>
    </dgm:pt>
    <dgm:pt modelId="{12EF4CB9-C7C7-4292-98C7-A0D5A17A2EFF}" type="pres">
      <dgm:prSet presAssocID="{C9B883E7-D8DA-4F07-A781-B33EE0EB5D67}" presName="sibTrans" presStyleLbl="bgSibTrans2D1" presStyleIdx="0" presStyleCnt="3"/>
      <dgm:spPr/>
    </dgm:pt>
    <dgm:pt modelId="{85C9A93F-BF5E-4D39-A28A-0211B42A4FFD}" type="pres">
      <dgm:prSet presAssocID="{EB91E024-6A4C-4B77-A783-FDA4003C3A1A}" presName="compNode" presStyleCnt="0"/>
      <dgm:spPr/>
    </dgm:pt>
    <dgm:pt modelId="{606C08C4-4C3B-4615-AB25-0FBFAA77FC1F}" type="pres">
      <dgm:prSet presAssocID="{EB91E024-6A4C-4B77-A783-FDA4003C3A1A}" presName="dummyConnPt" presStyleCnt="0"/>
      <dgm:spPr/>
    </dgm:pt>
    <dgm:pt modelId="{C26625EC-68CA-4737-B675-BF503BA8264B}" type="pres">
      <dgm:prSet presAssocID="{EB91E024-6A4C-4B77-A783-FDA4003C3A1A}" presName="node" presStyleLbl="node1" presStyleIdx="1" presStyleCnt="4">
        <dgm:presLayoutVars>
          <dgm:bulletEnabled val="1"/>
        </dgm:presLayoutVars>
      </dgm:prSet>
      <dgm:spPr/>
    </dgm:pt>
    <dgm:pt modelId="{1DAAD280-638D-4F01-9C80-58B1ED5DBA91}" type="pres">
      <dgm:prSet presAssocID="{36C3F067-9668-48F5-9428-C811F515292F}" presName="sibTrans" presStyleLbl="bgSibTrans2D1" presStyleIdx="1" presStyleCnt="3"/>
      <dgm:spPr/>
    </dgm:pt>
    <dgm:pt modelId="{70620A68-2D1F-4AA4-BAB3-BA1F9F38D956}" type="pres">
      <dgm:prSet presAssocID="{B3BEBE85-A0E5-4847-807A-94CA5073EAC2}" presName="compNode" presStyleCnt="0"/>
      <dgm:spPr/>
    </dgm:pt>
    <dgm:pt modelId="{4E22300C-C228-4903-A46C-E84D8584487E}" type="pres">
      <dgm:prSet presAssocID="{B3BEBE85-A0E5-4847-807A-94CA5073EAC2}" presName="dummyConnPt" presStyleCnt="0"/>
      <dgm:spPr/>
    </dgm:pt>
    <dgm:pt modelId="{F9AC44A8-B5E1-4051-A09E-3EAB8D18E07D}" type="pres">
      <dgm:prSet presAssocID="{B3BEBE85-A0E5-4847-807A-94CA5073EAC2}" presName="node" presStyleLbl="node1" presStyleIdx="2" presStyleCnt="4">
        <dgm:presLayoutVars>
          <dgm:bulletEnabled val="1"/>
        </dgm:presLayoutVars>
      </dgm:prSet>
      <dgm:spPr/>
    </dgm:pt>
    <dgm:pt modelId="{D52F8634-B62C-4E78-84A7-9698416186D2}" type="pres">
      <dgm:prSet presAssocID="{D3F5E88F-8112-4370-855D-A2C9EA962F7F}" presName="sibTrans" presStyleLbl="bgSibTrans2D1" presStyleIdx="2" presStyleCnt="3"/>
      <dgm:spPr/>
    </dgm:pt>
    <dgm:pt modelId="{167473EC-4858-434B-90CC-0F48BC136D6D}" type="pres">
      <dgm:prSet presAssocID="{6B95AF17-BFA4-4887-86EF-7BDDF3D733B4}" presName="compNode" presStyleCnt="0"/>
      <dgm:spPr/>
    </dgm:pt>
    <dgm:pt modelId="{19BA5F80-9A80-447A-BD9A-3459E7578F8D}" type="pres">
      <dgm:prSet presAssocID="{6B95AF17-BFA4-4887-86EF-7BDDF3D733B4}" presName="dummyConnPt" presStyleCnt="0"/>
      <dgm:spPr/>
    </dgm:pt>
    <dgm:pt modelId="{AC1B6461-B12C-4EAE-B3E5-02CD7BA79100}" type="pres">
      <dgm:prSet presAssocID="{6B95AF17-BFA4-4887-86EF-7BDDF3D733B4}" presName="node" presStyleLbl="node1" presStyleIdx="3" presStyleCnt="4">
        <dgm:presLayoutVars>
          <dgm:bulletEnabled val="1"/>
        </dgm:presLayoutVars>
      </dgm:prSet>
      <dgm:spPr/>
    </dgm:pt>
  </dgm:ptLst>
  <dgm:cxnLst>
    <dgm:cxn modelId="{4164D212-C61A-4925-959E-98BB297E857A}" type="presOf" srcId="{D3F5E88F-8112-4370-855D-A2C9EA962F7F}" destId="{D52F8634-B62C-4E78-84A7-9698416186D2}" srcOrd="0" destOrd="0" presId="urn:microsoft.com/office/officeart/2005/8/layout/bProcess4"/>
    <dgm:cxn modelId="{FC9F601D-F109-47BF-96D4-7740A21A508C}" srcId="{5B2467F7-36E0-43EE-A1FE-B1FDB9A089F1}" destId="{EB91E024-6A4C-4B77-A783-FDA4003C3A1A}" srcOrd="1" destOrd="0" parTransId="{C5586C1B-BDF5-4687-B75F-6F985C9D44BA}" sibTransId="{36C3F067-9668-48F5-9428-C811F515292F}"/>
    <dgm:cxn modelId="{5B7FFD27-114F-4586-BBA1-0733B8F84EA8}" srcId="{5B2467F7-36E0-43EE-A1FE-B1FDB9A089F1}" destId="{B3BEBE85-A0E5-4847-807A-94CA5073EAC2}" srcOrd="2" destOrd="0" parTransId="{D855E686-01B2-4921-B9E9-3782E10D9A98}" sibTransId="{D3F5E88F-8112-4370-855D-A2C9EA962F7F}"/>
    <dgm:cxn modelId="{4D0F1F41-22B3-4A43-998E-FCD346F02CB5}" type="presOf" srcId="{25F6359A-0A8B-46EB-9F10-60E222BEC6D1}" destId="{860FDD9B-37E7-4CA3-81FD-216F0E106F7C}" srcOrd="0" destOrd="0" presId="urn:microsoft.com/office/officeart/2005/8/layout/bProcess4"/>
    <dgm:cxn modelId="{2AC22566-D61F-48A6-ADF2-F3BA8EDC6161}" type="presOf" srcId="{36C3F067-9668-48F5-9428-C811F515292F}" destId="{1DAAD280-638D-4F01-9C80-58B1ED5DBA91}" srcOrd="0" destOrd="0" presId="urn:microsoft.com/office/officeart/2005/8/layout/bProcess4"/>
    <dgm:cxn modelId="{AFDF816B-83C8-45DE-BE77-84F727D55131}" type="presOf" srcId="{5B2467F7-36E0-43EE-A1FE-B1FDB9A089F1}" destId="{E03F89F5-7E86-4723-A487-1D740F5F6CCE}" srcOrd="0" destOrd="0" presId="urn:microsoft.com/office/officeart/2005/8/layout/bProcess4"/>
    <dgm:cxn modelId="{ACF1C44E-A0FF-4A2A-A447-09AAC0745A2D}" type="presOf" srcId="{6B95AF17-BFA4-4887-86EF-7BDDF3D733B4}" destId="{AC1B6461-B12C-4EAE-B3E5-02CD7BA79100}" srcOrd="0" destOrd="0" presId="urn:microsoft.com/office/officeart/2005/8/layout/bProcess4"/>
    <dgm:cxn modelId="{814D4BC2-2A15-4755-9880-DAABC7445CD9}" type="presOf" srcId="{B3BEBE85-A0E5-4847-807A-94CA5073EAC2}" destId="{F9AC44A8-B5E1-4051-A09E-3EAB8D18E07D}" srcOrd="0" destOrd="0" presId="urn:microsoft.com/office/officeart/2005/8/layout/bProcess4"/>
    <dgm:cxn modelId="{3327CEE0-DC5B-434B-96A4-FE1D1B436024}" srcId="{5B2467F7-36E0-43EE-A1FE-B1FDB9A089F1}" destId="{6B95AF17-BFA4-4887-86EF-7BDDF3D733B4}" srcOrd="3" destOrd="0" parTransId="{3B95484D-76F6-4BA1-9F26-4B632014E939}" sibTransId="{58DBF80A-C870-4B9E-A77C-DC7AF3729AA7}"/>
    <dgm:cxn modelId="{C0F3F8E0-78EB-40DB-90CC-30BA1E3944E3}" type="presOf" srcId="{EB91E024-6A4C-4B77-A783-FDA4003C3A1A}" destId="{C26625EC-68CA-4737-B675-BF503BA8264B}" srcOrd="0" destOrd="0" presId="urn:microsoft.com/office/officeart/2005/8/layout/bProcess4"/>
    <dgm:cxn modelId="{96D8F0F1-953E-4194-9688-C5F1C342FF6C}" srcId="{5B2467F7-36E0-43EE-A1FE-B1FDB9A089F1}" destId="{25F6359A-0A8B-46EB-9F10-60E222BEC6D1}" srcOrd="0" destOrd="0" parTransId="{CBDA50F5-DF63-41DA-A3E3-4F66F6414758}" sibTransId="{C9B883E7-D8DA-4F07-A781-B33EE0EB5D67}"/>
    <dgm:cxn modelId="{AF28EEF7-6ACA-4437-8ED7-074C07FAF4B8}" type="presOf" srcId="{C9B883E7-D8DA-4F07-A781-B33EE0EB5D67}" destId="{12EF4CB9-C7C7-4292-98C7-A0D5A17A2EFF}" srcOrd="0" destOrd="0" presId="urn:microsoft.com/office/officeart/2005/8/layout/bProcess4"/>
    <dgm:cxn modelId="{E60D1AD6-363D-4B8C-994D-9D6EB54D2396}" type="presParOf" srcId="{E03F89F5-7E86-4723-A487-1D740F5F6CCE}" destId="{6BE67AFB-1184-4A2B-BF6A-D1CAC66D93DD}" srcOrd="0" destOrd="0" presId="urn:microsoft.com/office/officeart/2005/8/layout/bProcess4"/>
    <dgm:cxn modelId="{183716AC-5B8E-4394-9FA0-463B1A03EB79}" type="presParOf" srcId="{6BE67AFB-1184-4A2B-BF6A-D1CAC66D93DD}" destId="{286B1977-74CD-4314-B152-B5CFC43D3791}" srcOrd="0" destOrd="0" presId="urn:microsoft.com/office/officeart/2005/8/layout/bProcess4"/>
    <dgm:cxn modelId="{57BD5F2A-97AB-4568-9F7A-C29F7C3BA9B6}" type="presParOf" srcId="{6BE67AFB-1184-4A2B-BF6A-D1CAC66D93DD}" destId="{860FDD9B-37E7-4CA3-81FD-216F0E106F7C}" srcOrd="1" destOrd="0" presId="urn:microsoft.com/office/officeart/2005/8/layout/bProcess4"/>
    <dgm:cxn modelId="{134251FB-3FE3-4DF8-B83A-4BD38917CA6A}" type="presParOf" srcId="{E03F89F5-7E86-4723-A487-1D740F5F6CCE}" destId="{12EF4CB9-C7C7-4292-98C7-A0D5A17A2EFF}" srcOrd="1" destOrd="0" presId="urn:microsoft.com/office/officeart/2005/8/layout/bProcess4"/>
    <dgm:cxn modelId="{39921935-7D97-466F-AE16-F043732651D8}" type="presParOf" srcId="{E03F89F5-7E86-4723-A487-1D740F5F6CCE}" destId="{85C9A93F-BF5E-4D39-A28A-0211B42A4FFD}" srcOrd="2" destOrd="0" presId="urn:microsoft.com/office/officeart/2005/8/layout/bProcess4"/>
    <dgm:cxn modelId="{CA6660BA-B5A8-4D2D-AE32-1DEAB296ACF9}" type="presParOf" srcId="{85C9A93F-BF5E-4D39-A28A-0211B42A4FFD}" destId="{606C08C4-4C3B-4615-AB25-0FBFAA77FC1F}" srcOrd="0" destOrd="0" presId="urn:microsoft.com/office/officeart/2005/8/layout/bProcess4"/>
    <dgm:cxn modelId="{3A321A95-B705-41C6-A77F-A8C4086D63D6}" type="presParOf" srcId="{85C9A93F-BF5E-4D39-A28A-0211B42A4FFD}" destId="{C26625EC-68CA-4737-B675-BF503BA8264B}" srcOrd="1" destOrd="0" presId="urn:microsoft.com/office/officeart/2005/8/layout/bProcess4"/>
    <dgm:cxn modelId="{C65D6FCF-7221-47E7-82D8-99D7425059D5}" type="presParOf" srcId="{E03F89F5-7E86-4723-A487-1D740F5F6CCE}" destId="{1DAAD280-638D-4F01-9C80-58B1ED5DBA91}" srcOrd="3" destOrd="0" presId="urn:microsoft.com/office/officeart/2005/8/layout/bProcess4"/>
    <dgm:cxn modelId="{CAD4E170-FAAE-42FC-ADFD-9991629E2E45}" type="presParOf" srcId="{E03F89F5-7E86-4723-A487-1D740F5F6CCE}" destId="{70620A68-2D1F-4AA4-BAB3-BA1F9F38D956}" srcOrd="4" destOrd="0" presId="urn:microsoft.com/office/officeart/2005/8/layout/bProcess4"/>
    <dgm:cxn modelId="{F8762DDB-9567-446C-B51A-CE26803CE7C4}" type="presParOf" srcId="{70620A68-2D1F-4AA4-BAB3-BA1F9F38D956}" destId="{4E22300C-C228-4903-A46C-E84D8584487E}" srcOrd="0" destOrd="0" presId="urn:microsoft.com/office/officeart/2005/8/layout/bProcess4"/>
    <dgm:cxn modelId="{AE3DEFC7-8A7F-4D47-AA99-924BC31D70EC}" type="presParOf" srcId="{70620A68-2D1F-4AA4-BAB3-BA1F9F38D956}" destId="{F9AC44A8-B5E1-4051-A09E-3EAB8D18E07D}" srcOrd="1" destOrd="0" presId="urn:microsoft.com/office/officeart/2005/8/layout/bProcess4"/>
    <dgm:cxn modelId="{52760C22-E048-480C-BC8A-93D49997729F}" type="presParOf" srcId="{E03F89F5-7E86-4723-A487-1D740F5F6CCE}" destId="{D52F8634-B62C-4E78-84A7-9698416186D2}" srcOrd="5" destOrd="0" presId="urn:microsoft.com/office/officeart/2005/8/layout/bProcess4"/>
    <dgm:cxn modelId="{5A543587-7D34-4DA2-818B-8EBC19D10DCE}" type="presParOf" srcId="{E03F89F5-7E86-4723-A487-1D740F5F6CCE}" destId="{167473EC-4858-434B-90CC-0F48BC136D6D}" srcOrd="6" destOrd="0" presId="urn:microsoft.com/office/officeart/2005/8/layout/bProcess4"/>
    <dgm:cxn modelId="{7B9B6DC1-CB42-4D36-A26D-045F4A748358}" type="presParOf" srcId="{167473EC-4858-434B-90CC-0F48BC136D6D}" destId="{19BA5F80-9A80-447A-BD9A-3459E7578F8D}" srcOrd="0" destOrd="0" presId="urn:microsoft.com/office/officeart/2005/8/layout/bProcess4"/>
    <dgm:cxn modelId="{2AD3C639-E0DD-44A6-9FE4-214078FEDBC7}" type="presParOf" srcId="{167473EC-4858-434B-90CC-0F48BC136D6D}" destId="{AC1B6461-B12C-4EAE-B3E5-02CD7BA7910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2467F7-36E0-43EE-A1FE-B1FDB9A089F1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F6359A-0A8B-46EB-9F10-60E222BEC6D1}">
      <dgm:prSet phldrT="[Text]"/>
      <dgm:spPr/>
      <dgm:t>
        <a:bodyPr/>
        <a:lstStyle/>
        <a:p>
          <a:pPr algn="ctr">
            <a:buNone/>
          </a:pPr>
          <a:r>
            <a:rPr lang="en-US" b="1" dirty="0">
              <a:solidFill>
                <a:schemeClr val="tx1"/>
              </a:solidFill>
            </a:rPr>
            <a:t>Create the lesson plans with formative assessments </a:t>
          </a:r>
          <a:endParaRPr lang="en-US" b="1" dirty="0"/>
        </a:p>
      </dgm:t>
    </dgm:pt>
    <dgm:pt modelId="{CBDA50F5-DF63-41DA-A3E3-4F66F6414758}" type="parTrans" cxnId="{96D8F0F1-953E-4194-9688-C5F1C342FF6C}">
      <dgm:prSet/>
      <dgm:spPr/>
      <dgm:t>
        <a:bodyPr/>
        <a:lstStyle/>
        <a:p>
          <a:endParaRPr lang="en-US"/>
        </a:p>
      </dgm:t>
    </dgm:pt>
    <dgm:pt modelId="{C9B883E7-D8DA-4F07-A781-B33EE0EB5D67}" type="sibTrans" cxnId="{96D8F0F1-953E-4194-9688-C5F1C342FF6C}">
      <dgm:prSet/>
      <dgm:spPr/>
      <dgm:t>
        <a:bodyPr/>
        <a:lstStyle/>
        <a:p>
          <a:endParaRPr lang="en-US"/>
        </a:p>
      </dgm:t>
    </dgm:pt>
    <dgm:pt modelId="{38113FEE-DFB3-42FE-BA55-3DCAA0A2F3EE}">
      <dgm:prSet/>
      <dgm:spPr/>
      <dgm:t>
        <a:bodyPr/>
        <a:lstStyle/>
        <a:p>
          <a:pPr algn="ctr">
            <a:buNone/>
          </a:pPr>
          <a:r>
            <a:rPr lang="en-US" b="1" dirty="0">
              <a:solidFill>
                <a:schemeClr val="tx1"/>
              </a:solidFill>
            </a:rPr>
            <a:t>Evaluate student learning after each lesson.  Make ongoing changes and update</a:t>
          </a:r>
        </a:p>
      </dgm:t>
    </dgm:pt>
    <dgm:pt modelId="{D5075A6B-371A-4F48-938B-821DB2DEA9DA}" type="parTrans" cxnId="{C63A4F6B-75C3-4EA0-8802-89CF50A54F33}">
      <dgm:prSet/>
      <dgm:spPr/>
      <dgm:t>
        <a:bodyPr/>
        <a:lstStyle/>
        <a:p>
          <a:endParaRPr lang="en-US"/>
        </a:p>
      </dgm:t>
    </dgm:pt>
    <dgm:pt modelId="{7D07EA97-7EC6-41F8-A626-A6306452C051}" type="sibTrans" cxnId="{C63A4F6B-75C3-4EA0-8802-89CF50A54F33}">
      <dgm:prSet/>
      <dgm:spPr/>
      <dgm:t>
        <a:bodyPr/>
        <a:lstStyle/>
        <a:p>
          <a:endParaRPr lang="en-US"/>
        </a:p>
      </dgm:t>
    </dgm:pt>
    <dgm:pt modelId="{AF43D1FD-A2EA-4760-98EA-93E20FF27FC5}">
      <dgm:prSet phldrT="[Text]"/>
      <dgm:spPr/>
      <dgm:t>
        <a:bodyPr/>
        <a:lstStyle/>
        <a:p>
          <a:pPr algn="ctr">
            <a:buNone/>
          </a:pPr>
          <a:r>
            <a:rPr lang="en-US" dirty="0"/>
            <a:t>Develop Diagnostic and Summative Assessments</a:t>
          </a:r>
          <a:endParaRPr lang="en-US" b="1" dirty="0"/>
        </a:p>
      </dgm:t>
    </dgm:pt>
    <dgm:pt modelId="{C12DCC0F-9D24-43CB-B396-6C352AEE881B}" type="parTrans" cxnId="{1F41CB9D-64E8-4EFA-A3D6-127170B6A770}">
      <dgm:prSet/>
      <dgm:spPr/>
      <dgm:t>
        <a:bodyPr/>
        <a:lstStyle/>
        <a:p>
          <a:endParaRPr lang="en-US"/>
        </a:p>
      </dgm:t>
    </dgm:pt>
    <dgm:pt modelId="{56DFE5C6-DBE1-4B81-B81F-A9FD688612A8}" type="sibTrans" cxnId="{1F41CB9D-64E8-4EFA-A3D6-127170B6A770}">
      <dgm:prSet/>
      <dgm:spPr/>
      <dgm:t>
        <a:bodyPr/>
        <a:lstStyle/>
        <a:p>
          <a:endParaRPr lang="en-US"/>
        </a:p>
      </dgm:t>
    </dgm:pt>
    <dgm:pt modelId="{FDCA1DAA-47A1-4581-B49C-52825CDEC0B7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Block Plan</a:t>
          </a:r>
        </a:p>
      </dgm:t>
    </dgm:pt>
    <dgm:pt modelId="{38650197-0D73-47D6-AC3C-7F7BF5F076E0}" type="parTrans" cxnId="{3A8BCBDD-DCA9-40C5-851B-DC4F2D5B6F23}">
      <dgm:prSet/>
      <dgm:spPr/>
      <dgm:t>
        <a:bodyPr/>
        <a:lstStyle/>
        <a:p>
          <a:endParaRPr lang="en-US"/>
        </a:p>
      </dgm:t>
    </dgm:pt>
    <dgm:pt modelId="{8CB04264-471F-4195-99EE-74E0454A626E}" type="sibTrans" cxnId="{3A8BCBDD-DCA9-40C5-851B-DC4F2D5B6F23}">
      <dgm:prSet/>
      <dgm:spPr/>
      <dgm:t>
        <a:bodyPr/>
        <a:lstStyle/>
        <a:p>
          <a:endParaRPr lang="en-US"/>
        </a:p>
      </dgm:t>
    </dgm:pt>
    <dgm:pt modelId="{DAB88B26-A630-48CD-B947-28FC4236DE54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Unit Plan</a:t>
          </a:r>
        </a:p>
      </dgm:t>
    </dgm:pt>
    <dgm:pt modelId="{C3D22A99-2C98-455C-888C-16894359B76F}" type="parTrans" cxnId="{5A6218EC-0E1F-47F8-B176-9F9A7987B7C1}">
      <dgm:prSet/>
      <dgm:spPr/>
      <dgm:t>
        <a:bodyPr/>
        <a:lstStyle/>
        <a:p>
          <a:endParaRPr lang="en-US"/>
        </a:p>
      </dgm:t>
    </dgm:pt>
    <dgm:pt modelId="{08C8D2BE-CADE-461B-871A-18E78A881382}" type="sibTrans" cxnId="{5A6218EC-0E1F-47F8-B176-9F9A7987B7C1}">
      <dgm:prSet/>
      <dgm:spPr/>
      <dgm:t>
        <a:bodyPr/>
        <a:lstStyle/>
        <a:p>
          <a:endParaRPr lang="en-US"/>
        </a:p>
      </dgm:t>
    </dgm:pt>
    <dgm:pt modelId="{E03F89F5-7E86-4723-A487-1D740F5F6CCE}" type="pres">
      <dgm:prSet presAssocID="{5B2467F7-36E0-43EE-A1FE-B1FDB9A089F1}" presName="Name0" presStyleCnt="0">
        <dgm:presLayoutVars>
          <dgm:dir/>
          <dgm:resizeHandles/>
        </dgm:presLayoutVars>
      </dgm:prSet>
      <dgm:spPr/>
    </dgm:pt>
    <dgm:pt modelId="{B0A7A85F-D16A-4034-9ACA-C86CF3C00433}" type="pres">
      <dgm:prSet presAssocID="{AF43D1FD-A2EA-4760-98EA-93E20FF27FC5}" presName="compNode" presStyleCnt="0"/>
      <dgm:spPr/>
    </dgm:pt>
    <dgm:pt modelId="{5C9401D7-7745-48FA-9ABC-84A0EA375464}" type="pres">
      <dgm:prSet presAssocID="{AF43D1FD-A2EA-4760-98EA-93E20FF27FC5}" presName="dummyConnPt" presStyleCnt="0"/>
      <dgm:spPr/>
    </dgm:pt>
    <dgm:pt modelId="{53DB0A96-7EA1-41FD-8CAA-E4762C7EF565}" type="pres">
      <dgm:prSet presAssocID="{AF43D1FD-A2EA-4760-98EA-93E20FF27FC5}" presName="node" presStyleLbl="node1" presStyleIdx="0" presStyleCnt="5">
        <dgm:presLayoutVars>
          <dgm:bulletEnabled val="1"/>
        </dgm:presLayoutVars>
      </dgm:prSet>
      <dgm:spPr/>
    </dgm:pt>
    <dgm:pt modelId="{7748A1F9-A801-4DA8-B8AB-02F8985DAD32}" type="pres">
      <dgm:prSet presAssocID="{56DFE5C6-DBE1-4B81-B81F-A9FD688612A8}" presName="sibTrans" presStyleLbl="bgSibTrans2D1" presStyleIdx="0" presStyleCnt="4"/>
      <dgm:spPr/>
    </dgm:pt>
    <dgm:pt modelId="{4C212026-DD0D-4475-A726-D2A80E3FC9A9}" type="pres">
      <dgm:prSet presAssocID="{FDCA1DAA-47A1-4581-B49C-52825CDEC0B7}" presName="compNode" presStyleCnt="0"/>
      <dgm:spPr/>
    </dgm:pt>
    <dgm:pt modelId="{4D51F35C-1301-4FF2-B0D6-A19FF138EA9C}" type="pres">
      <dgm:prSet presAssocID="{FDCA1DAA-47A1-4581-B49C-52825CDEC0B7}" presName="dummyConnPt" presStyleCnt="0"/>
      <dgm:spPr/>
    </dgm:pt>
    <dgm:pt modelId="{B053CF2B-BC4D-45F1-83FE-CACFAF5BBFF5}" type="pres">
      <dgm:prSet presAssocID="{FDCA1DAA-47A1-4581-B49C-52825CDEC0B7}" presName="node" presStyleLbl="node1" presStyleIdx="1" presStyleCnt="5">
        <dgm:presLayoutVars>
          <dgm:bulletEnabled val="1"/>
        </dgm:presLayoutVars>
      </dgm:prSet>
      <dgm:spPr/>
    </dgm:pt>
    <dgm:pt modelId="{75D2FE0D-67A3-452D-8944-B9FD68142A7A}" type="pres">
      <dgm:prSet presAssocID="{8CB04264-471F-4195-99EE-74E0454A626E}" presName="sibTrans" presStyleLbl="bgSibTrans2D1" presStyleIdx="1" presStyleCnt="4"/>
      <dgm:spPr/>
    </dgm:pt>
    <dgm:pt modelId="{382298AA-A904-4E07-A683-4A6BCE345368}" type="pres">
      <dgm:prSet presAssocID="{DAB88B26-A630-48CD-B947-28FC4236DE54}" presName="compNode" presStyleCnt="0"/>
      <dgm:spPr/>
    </dgm:pt>
    <dgm:pt modelId="{E4768812-57AC-4D61-B213-77AF6B0750FB}" type="pres">
      <dgm:prSet presAssocID="{DAB88B26-A630-48CD-B947-28FC4236DE54}" presName="dummyConnPt" presStyleCnt="0"/>
      <dgm:spPr/>
    </dgm:pt>
    <dgm:pt modelId="{5631D40B-8293-4AF0-9284-A9CFF683EE8D}" type="pres">
      <dgm:prSet presAssocID="{DAB88B26-A630-48CD-B947-28FC4236DE54}" presName="node" presStyleLbl="node1" presStyleIdx="2" presStyleCnt="5">
        <dgm:presLayoutVars>
          <dgm:bulletEnabled val="1"/>
        </dgm:presLayoutVars>
      </dgm:prSet>
      <dgm:spPr/>
    </dgm:pt>
    <dgm:pt modelId="{6AA9E676-14AD-4D09-BC04-6CA7EEC858EE}" type="pres">
      <dgm:prSet presAssocID="{08C8D2BE-CADE-461B-871A-18E78A881382}" presName="sibTrans" presStyleLbl="bgSibTrans2D1" presStyleIdx="2" presStyleCnt="4"/>
      <dgm:spPr/>
    </dgm:pt>
    <dgm:pt modelId="{6BE67AFB-1184-4A2B-BF6A-D1CAC66D93DD}" type="pres">
      <dgm:prSet presAssocID="{25F6359A-0A8B-46EB-9F10-60E222BEC6D1}" presName="compNode" presStyleCnt="0"/>
      <dgm:spPr/>
    </dgm:pt>
    <dgm:pt modelId="{286B1977-74CD-4314-B152-B5CFC43D3791}" type="pres">
      <dgm:prSet presAssocID="{25F6359A-0A8B-46EB-9F10-60E222BEC6D1}" presName="dummyConnPt" presStyleCnt="0"/>
      <dgm:spPr/>
    </dgm:pt>
    <dgm:pt modelId="{860FDD9B-37E7-4CA3-81FD-216F0E106F7C}" type="pres">
      <dgm:prSet presAssocID="{25F6359A-0A8B-46EB-9F10-60E222BEC6D1}" presName="node" presStyleLbl="node1" presStyleIdx="3" presStyleCnt="5">
        <dgm:presLayoutVars>
          <dgm:bulletEnabled val="1"/>
        </dgm:presLayoutVars>
      </dgm:prSet>
      <dgm:spPr/>
    </dgm:pt>
    <dgm:pt modelId="{12EF4CB9-C7C7-4292-98C7-A0D5A17A2EFF}" type="pres">
      <dgm:prSet presAssocID="{C9B883E7-D8DA-4F07-A781-B33EE0EB5D67}" presName="sibTrans" presStyleLbl="bgSibTrans2D1" presStyleIdx="3" presStyleCnt="4"/>
      <dgm:spPr/>
    </dgm:pt>
    <dgm:pt modelId="{184E558D-1893-4330-887F-7BAE16D19D33}" type="pres">
      <dgm:prSet presAssocID="{38113FEE-DFB3-42FE-BA55-3DCAA0A2F3EE}" presName="compNode" presStyleCnt="0"/>
      <dgm:spPr/>
    </dgm:pt>
    <dgm:pt modelId="{D50E7F4F-4C2F-4F12-9E2B-066F80CF9222}" type="pres">
      <dgm:prSet presAssocID="{38113FEE-DFB3-42FE-BA55-3DCAA0A2F3EE}" presName="dummyConnPt" presStyleCnt="0"/>
      <dgm:spPr/>
    </dgm:pt>
    <dgm:pt modelId="{41CA95EB-3C00-4C54-8EAD-F660FDD3EAD8}" type="pres">
      <dgm:prSet presAssocID="{38113FEE-DFB3-42FE-BA55-3DCAA0A2F3EE}" presName="node" presStyleLbl="node1" presStyleIdx="4" presStyleCnt="5">
        <dgm:presLayoutVars>
          <dgm:bulletEnabled val="1"/>
        </dgm:presLayoutVars>
      </dgm:prSet>
      <dgm:spPr/>
    </dgm:pt>
  </dgm:ptLst>
  <dgm:cxnLst>
    <dgm:cxn modelId="{3E4A1705-4413-4047-BAFB-57722F88895A}" type="presOf" srcId="{DAB88B26-A630-48CD-B947-28FC4236DE54}" destId="{5631D40B-8293-4AF0-9284-A9CFF683EE8D}" srcOrd="0" destOrd="0" presId="urn:microsoft.com/office/officeart/2005/8/layout/bProcess4"/>
    <dgm:cxn modelId="{994B9A09-422F-4C0C-BE30-14093CFB099A}" type="presOf" srcId="{38113FEE-DFB3-42FE-BA55-3DCAA0A2F3EE}" destId="{41CA95EB-3C00-4C54-8EAD-F660FDD3EAD8}" srcOrd="0" destOrd="0" presId="urn:microsoft.com/office/officeart/2005/8/layout/bProcess4"/>
    <dgm:cxn modelId="{939C6B24-6411-40CF-813A-C81996AEE0DE}" type="presOf" srcId="{56DFE5C6-DBE1-4B81-B81F-A9FD688612A8}" destId="{7748A1F9-A801-4DA8-B8AB-02F8985DAD32}" srcOrd="0" destOrd="0" presId="urn:microsoft.com/office/officeart/2005/8/layout/bProcess4"/>
    <dgm:cxn modelId="{6F690B5B-E002-4404-A2AB-3FA1914CC582}" type="presOf" srcId="{AF43D1FD-A2EA-4760-98EA-93E20FF27FC5}" destId="{53DB0A96-7EA1-41FD-8CAA-E4762C7EF565}" srcOrd="0" destOrd="0" presId="urn:microsoft.com/office/officeart/2005/8/layout/bProcess4"/>
    <dgm:cxn modelId="{4D0F1F41-22B3-4A43-998E-FCD346F02CB5}" type="presOf" srcId="{25F6359A-0A8B-46EB-9F10-60E222BEC6D1}" destId="{860FDD9B-37E7-4CA3-81FD-216F0E106F7C}" srcOrd="0" destOrd="0" presId="urn:microsoft.com/office/officeart/2005/8/layout/bProcess4"/>
    <dgm:cxn modelId="{C63A4F6B-75C3-4EA0-8802-89CF50A54F33}" srcId="{5B2467F7-36E0-43EE-A1FE-B1FDB9A089F1}" destId="{38113FEE-DFB3-42FE-BA55-3DCAA0A2F3EE}" srcOrd="4" destOrd="0" parTransId="{D5075A6B-371A-4F48-938B-821DB2DEA9DA}" sibTransId="{7D07EA97-7EC6-41F8-A626-A6306452C051}"/>
    <dgm:cxn modelId="{AFDF816B-83C8-45DE-BE77-84F727D55131}" type="presOf" srcId="{5B2467F7-36E0-43EE-A1FE-B1FDB9A089F1}" destId="{E03F89F5-7E86-4723-A487-1D740F5F6CCE}" srcOrd="0" destOrd="0" presId="urn:microsoft.com/office/officeart/2005/8/layout/bProcess4"/>
    <dgm:cxn modelId="{1F41CB9D-64E8-4EFA-A3D6-127170B6A770}" srcId="{5B2467F7-36E0-43EE-A1FE-B1FDB9A089F1}" destId="{AF43D1FD-A2EA-4760-98EA-93E20FF27FC5}" srcOrd="0" destOrd="0" parTransId="{C12DCC0F-9D24-43CB-B396-6C352AEE881B}" sibTransId="{56DFE5C6-DBE1-4B81-B81F-A9FD688612A8}"/>
    <dgm:cxn modelId="{B28086D8-EE45-4BB3-BF8C-0D0304E31607}" type="presOf" srcId="{FDCA1DAA-47A1-4581-B49C-52825CDEC0B7}" destId="{B053CF2B-BC4D-45F1-83FE-CACFAF5BBFF5}" srcOrd="0" destOrd="0" presId="urn:microsoft.com/office/officeart/2005/8/layout/bProcess4"/>
    <dgm:cxn modelId="{3A8BCBDD-DCA9-40C5-851B-DC4F2D5B6F23}" srcId="{5B2467F7-36E0-43EE-A1FE-B1FDB9A089F1}" destId="{FDCA1DAA-47A1-4581-B49C-52825CDEC0B7}" srcOrd="1" destOrd="0" parTransId="{38650197-0D73-47D6-AC3C-7F7BF5F076E0}" sibTransId="{8CB04264-471F-4195-99EE-74E0454A626E}"/>
    <dgm:cxn modelId="{5A6218EC-0E1F-47F8-B176-9F9A7987B7C1}" srcId="{5B2467F7-36E0-43EE-A1FE-B1FDB9A089F1}" destId="{DAB88B26-A630-48CD-B947-28FC4236DE54}" srcOrd="2" destOrd="0" parTransId="{C3D22A99-2C98-455C-888C-16894359B76F}" sibTransId="{08C8D2BE-CADE-461B-871A-18E78A881382}"/>
    <dgm:cxn modelId="{3C3C9AED-E7C5-4765-8977-42E7C4879BEB}" type="presOf" srcId="{8CB04264-471F-4195-99EE-74E0454A626E}" destId="{75D2FE0D-67A3-452D-8944-B9FD68142A7A}" srcOrd="0" destOrd="0" presId="urn:microsoft.com/office/officeart/2005/8/layout/bProcess4"/>
    <dgm:cxn modelId="{96D8F0F1-953E-4194-9688-C5F1C342FF6C}" srcId="{5B2467F7-36E0-43EE-A1FE-B1FDB9A089F1}" destId="{25F6359A-0A8B-46EB-9F10-60E222BEC6D1}" srcOrd="3" destOrd="0" parTransId="{CBDA50F5-DF63-41DA-A3E3-4F66F6414758}" sibTransId="{C9B883E7-D8DA-4F07-A781-B33EE0EB5D67}"/>
    <dgm:cxn modelId="{AF28EEF7-6ACA-4437-8ED7-074C07FAF4B8}" type="presOf" srcId="{C9B883E7-D8DA-4F07-A781-B33EE0EB5D67}" destId="{12EF4CB9-C7C7-4292-98C7-A0D5A17A2EFF}" srcOrd="0" destOrd="0" presId="urn:microsoft.com/office/officeart/2005/8/layout/bProcess4"/>
    <dgm:cxn modelId="{188FDFFD-8400-409D-8920-737F4DA054E3}" type="presOf" srcId="{08C8D2BE-CADE-461B-871A-18E78A881382}" destId="{6AA9E676-14AD-4D09-BC04-6CA7EEC858EE}" srcOrd="0" destOrd="0" presId="urn:microsoft.com/office/officeart/2005/8/layout/bProcess4"/>
    <dgm:cxn modelId="{A82DC7E6-6582-4E0F-9378-33FFFEF2C4A5}" type="presParOf" srcId="{E03F89F5-7E86-4723-A487-1D740F5F6CCE}" destId="{B0A7A85F-D16A-4034-9ACA-C86CF3C00433}" srcOrd="0" destOrd="0" presId="urn:microsoft.com/office/officeart/2005/8/layout/bProcess4"/>
    <dgm:cxn modelId="{9B341291-390D-4128-B491-A2AE020A4B4C}" type="presParOf" srcId="{B0A7A85F-D16A-4034-9ACA-C86CF3C00433}" destId="{5C9401D7-7745-48FA-9ABC-84A0EA375464}" srcOrd="0" destOrd="0" presId="urn:microsoft.com/office/officeart/2005/8/layout/bProcess4"/>
    <dgm:cxn modelId="{E2DEDA75-7B19-4F36-A3BD-2A886190A838}" type="presParOf" srcId="{B0A7A85F-D16A-4034-9ACA-C86CF3C00433}" destId="{53DB0A96-7EA1-41FD-8CAA-E4762C7EF565}" srcOrd="1" destOrd="0" presId="urn:microsoft.com/office/officeart/2005/8/layout/bProcess4"/>
    <dgm:cxn modelId="{D9B7B2B6-B273-439E-A791-E13C3B985271}" type="presParOf" srcId="{E03F89F5-7E86-4723-A487-1D740F5F6CCE}" destId="{7748A1F9-A801-4DA8-B8AB-02F8985DAD32}" srcOrd="1" destOrd="0" presId="urn:microsoft.com/office/officeart/2005/8/layout/bProcess4"/>
    <dgm:cxn modelId="{D367389A-3F6E-4A06-990D-A04A22FEBED4}" type="presParOf" srcId="{E03F89F5-7E86-4723-A487-1D740F5F6CCE}" destId="{4C212026-DD0D-4475-A726-D2A80E3FC9A9}" srcOrd="2" destOrd="0" presId="urn:microsoft.com/office/officeart/2005/8/layout/bProcess4"/>
    <dgm:cxn modelId="{8D7EF9E5-A5FC-4B6A-BC87-462456FF5DBB}" type="presParOf" srcId="{4C212026-DD0D-4475-A726-D2A80E3FC9A9}" destId="{4D51F35C-1301-4FF2-B0D6-A19FF138EA9C}" srcOrd="0" destOrd="0" presId="urn:microsoft.com/office/officeart/2005/8/layout/bProcess4"/>
    <dgm:cxn modelId="{0143C693-230E-4876-9A57-D7135B8F86C8}" type="presParOf" srcId="{4C212026-DD0D-4475-A726-D2A80E3FC9A9}" destId="{B053CF2B-BC4D-45F1-83FE-CACFAF5BBFF5}" srcOrd="1" destOrd="0" presId="urn:microsoft.com/office/officeart/2005/8/layout/bProcess4"/>
    <dgm:cxn modelId="{60C90F97-4368-414E-B20C-046606B065DD}" type="presParOf" srcId="{E03F89F5-7E86-4723-A487-1D740F5F6CCE}" destId="{75D2FE0D-67A3-452D-8944-B9FD68142A7A}" srcOrd="3" destOrd="0" presId="urn:microsoft.com/office/officeart/2005/8/layout/bProcess4"/>
    <dgm:cxn modelId="{71F29550-CC89-4226-A63F-F2E57720520E}" type="presParOf" srcId="{E03F89F5-7E86-4723-A487-1D740F5F6CCE}" destId="{382298AA-A904-4E07-A683-4A6BCE345368}" srcOrd="4" destOrd="0" presId="urn:microsoft.com/office/officeart/2005/8/layout/bProcess4"/>
    <dgm:cxn modelId="{C12868A0-E79F-48C6-9584-6176819ADD99}" type="presParOf" srcId="{382298AA-A904-4E07-A683-4A6BCE345368}" destId="{E4768812-57AC-4D61-B213-77AF6B0750FB}" srcOrd="0" destOrd="0" presId="urn:microsoft.com/office/officeart/2005/8/layout/bProcess4"/>
    <dgm:cxn modelId="{C9A0719E-0ECB-4BCB-A35F-EB3350E9018B}" type="presParOf" srcId="{382298AA-A904-4E07-A683-4A6BCE345368}" destId="{5631D40B-8293-4AF0-9284-A9CFF683EE8D}" srcOrd="1" destOrd="0" presId="urn:microsoft.com/office/officeart/2005/8/layout/bProcess4"/>
    <dgm:cxn modelId="{67877A0F-37A5-48CF-9979-4B93AA31E8A3}" type="presParOf" srcId="{E03F89F5-7E86-4723-A487-1D740F5F6CCE}" destId="{6AA9E676-14AD-4D09-BC04-6CA7EEC858EE}" srcOrd="5" destOrd="0" presId="urn:microsoft.com/office/officeart/2005/8/layout/bProcess4"/>
    <dgm:cxn modelId="{E60D1AD6-363D-4B8C-994D-9D6EB54D2396}" type="presParOf" srcId="{E03F89F5-7E86-4723-A487-1D740F5F6CCE}" destId="{6BE67AFB-1184-4A2B-BF6A-D1CAC66D93DD}" srcOrd="6" destOrd="0" presId="urn:microsoft.com/office/officeart/2005/8/layout/bProcess4"/>
    <dgm:cxn modelId="{183716AC-5B8E-4394-9FA0-463B1A03EB79}" type="presParOf" srcId="{6BE67AFB-1184-4A2B-BF6A-D1CAC66D93DD}" destId="{286B1977-74CD-4314-B152-B5CFC43D3791}" srcOrd="0" destOrd="0" presId="urn:microsoft.com/office/officeart/2005/8/layout/bProcess4"/>
    <dgm:cxn modelId="{57BD5F2A-97AB-4568-9F7A-C29F7C3BA9B6}" type="presParOf" srcId="{6BE67AFB-1184-4A2B-BF6A-D1CAC66D93DD}" destId="{860FDD9B-37E7-4CA3-81FD-216F0E106F7C}" srcOrd="1" destOrd="0" presId="urn:microsoft.com/office/officeart/2005/8/layout/bProcess4"/>
    <dgm:cxn modelId="{134251FB-3FE3-4DF8-B83A-4BD38917CA6A}" type="presParOf" srcId="{E03F89F5-7E86-4723-A487-1D740F5F6CCE}" destId="{12EF4CB9-C7C7-4292-98C7-A0D5A17A2EFF}" srcOrd="7" destOrd="0" presId="urn:microsoft.com/office/officeart/2005/8/layout/bProcess4"/>
    <dgm:cxn modelId="{6E6B2DDB-8EBD-48CE-A199-F221D6D3DD45}" type="presParOf" srcId="{E03F89F5-7E86-4723-A487-1D740F5F6CCE}" destId="{184E558D-1893-4330-887F-7BAE16D19D33}" srcOrd="8" destOrd="0" presId="urn:microsoft.com/office/officeart/2005/8/layout/bProcess4"/>
    <dgm:cxn modelId="{715F0B49-25F5-4831-8A03-2644A7C1AA17}" type="presParOf" srcId="{184E558D-1893-4330-887F-7BAE16D19D33}" destId="{D50E7F4F-4C2F-4F12-9E2B-066F80CF9222}" srcOrd="0" destOrd="0" presId="urn:microsoft.com/office/officeart/2005/8/layout/bProcess4"/>
    <dgm:cxn modelId="{4D771E6A-4005-4077-9F27-8797575E7117}" type="presParOf" srcId="{184E558D-1893-4330-887F-7BAE16D19D33}" destId="{41CA95EB-3C00-4C54-8EAD-F660FDD3EAD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F4CB9-C7C7-4292-98C7-A0D5A17A2EFF}">
      <dsp:nvSpPr>
        <dsp:cNvPr id="0" name=""/>
        <dsp:cNvSpPr/>
      </dsp:nvSpPr>
      <dsp:spPr>
        <a:xfrm rot="5400000">
          <a:off x="2072121" y="701825"/>
          <a:ext cx="1095415" cy="1320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FDD9B-37E7-4CA3-81FD-216F0E106F7C}">
      <dsp:nvSpPr>
        <dsp:cNvPr id="0" name=""/>
        <dsp:cNvSpPr/>
      </dsp:nvSpPr>
      <dsp:spPr>
        <a:xfrm>
          <a:off x="2323675" y="2085"/>
          <a:ext cx="1467584" cy="880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CHOOSE Physical Literacy Component</a:t>
          </a:r>
        </a:p>
      </dsp:txBody>
      <dsp:txXfrm>
        <a:off x="2349465" y="27875"/>
        <a:ext cx="1416004" cy="828970"/>
      </dsp:txXfrm>
    </dsp:sp>
    <dsp:sp modelId="{95859460-FC53-4427-97A4-E56554A84D2E}">
      <dsp:nvSpPr>
        <dsp:cNvPr id="0" name=""/>
        <dsp:cNvSpPr/>
      </dsp:nvSpPr>
      <dsp:spPr>
        <a:xfrm rot="5400000">
          <a:off x="2072121" y="1802514"/>
          <a:ext cx="1095415" cy="1320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9BCDA-3605-46D9-BB07-0CCC9FDDA385}">
      <dsp:nvSpPr>
        <dsp:cNvPr id="0" name=""/>
        <dsp:cNvSpPr/>
      </dsp:nvSpPr>
      <dsp:spPr>
        <a:xfrm>
          <a:off x="2323675" y="1102774"/>
          <a:ext cx="1467584" cy="8805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Choose the topic area.</a:t>
          </a:r>
        </a:p>
      </dsp:txBody>
      <dsp:txXfrm>
        <a:off x="2349465" y="1128564"/>
        <a:ext cx="1416004" cy="828970"/>
      </dsp:txXfrm>
    </dsp:sp>
    <dsp:sp modelId="{73E9F048-1E9C-4CC1-9239-7988300E408D}">
      <dsp:nvSpPr>
        <dsp:cNvPr id="0" name=""/>
        <dsp:cNvSpPr/>
      </dsp:nvSpPr>
      <dsp:spPr>
        <a:xfrm>
          <a:off x="2622466" y="2352858"/>
          <a:ext cx="1946614" cy="1320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BBEF2-FACF-437E-B9EC-39CCEB60D41C}">
      <dsp:nvSpPr>
        <dsp:cNvPr id="0" name=""/>
        <dsp:cNvSpPr/>
      </dsp:nvSpPr>
      <dsp:spPr>
        <a:xfrm>
          <a:off x="2323675" y="2203463"/>
          <a:ext cx="1467584" cy="8805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Choose the outcomes under appropriate topic area.</a:t>
          </a:r>
        </a:p>
      </dsp:txBody>
      <dsp:txXfrm>
        <a:off x="2349465" y="2229253"/>
        <a:ext cx="1416004" cy="828970"/>
      </dsp:txXfrm>
    </dsp:sp>
    <dsp:sp modelId="{8C291000-75E9-437C-999D-8EC41020246C}">
      <dsp:nvSpPr>
        <dsp:cNvPr id="0" name=""/>
        <dsp:cNvSpPr/>
      </dsp:nvSpPr>
      <dsp:spPr>
        <a:xfrm rot="16200000">
          <a:off x="4024009" y="1802514"/>
          <a:ext cx="1095415" cy="1320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8A43F-AC0E-41E1-B611-A5C422562B0F}">
      <dsp:nvSpPr>
        <dsp:cNvPr id="0" name=""/>
        <dsp:cNvSpPr/>
      </dsp:nvSpPr>
      <dsp:spPr>
        <a:xfrm>
          <a:off x="4275563" y="2203463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 Scope and sequence (including the outcomes from the selected topic area)</a:t>
          </a:r>
        </a:p>
      </dsp:txBody>
      <dsp:txXfrm>
        <a:off x="4301353" y="2229253"/>
        <a:ext cx="1416004" cy="828970"/>
      </dsp:txXfrm>
    </dsp:sp>
    <dsp:sp modelId="{C98A37F0-4F74-42F8-BAC7-D97666CDA9D9}">
      <dsp:nvSpPr>
        <dsp:cNvPr id="0" name=""/>
        <dsp:cNvSpPr/>
      </dsp:nvSpPr>
      <dsp:spPr>
        <a:xfrm rot="16200000">
          <a:off x="4024009" y="701825"/>
          <a:ext cx="1095415" cy="1320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3FA84-814A-4FC1-A4C0-6917770FC86E}">
      <dsp:nvSpPr>
        <dsp:cNvPr id="0" name=""/>
        <dsp:cNvSpPr/>
      </dsp:nvSpPr>
      <dsp:spPr>
        <a:xfrm>
          <a:off x="4275563" y="1102774"/>
          <a:ext cx="1467584" cy="8805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Develop Diagnostic and Summative Assessments</a:t>
          </a:r>
        </a:p>
      </dsp:txBody>
      <dsp:txXfrm>
        <a:off x="4301353" y="1128564"/>
        <a:ext cx="1416004" cy="828970"/>
      </dsp:txXfrm>
    </dsp:sp>
    <dsp:sp modelId="{34457EDD-B373-450F-AC82-A3AE074A199C}">
      <dsp:nvSpPr>
        <dsp:cNvPr id="0" name=""/>
        <dsp:cNvSpPr/>
      </dsp:nvSpPr>
      <dsp:spPr>
        <a:xfrm>
          <a:off x="4574354" y="151481"/>
          <a:ext cx="1946614" cy="1320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E9DD5-6264-4E6A-BB5D-F9A310DF6A5C}">
      <dsp:nvSpPr>
        <dsp:cNvPr id="0" name=""/>
        <dsp:cNvSpPr/>
      </dsp:nvSpPr>
      <dsp:spPr>
        <a:xfrm>
          <a:off x="4275563" y="2085"/>
          <a:ext cx="1467584" cy="880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Block Plan</a:t>
          </a:r>
        </a:p>
      </dsp:txBody>
      <dsp:txXfrm>
        <a:off x="4301353" y="27875"/>
        <a:ext cx="1416004" cy="828970"/>
      </dsp:txXfrm>
    </dsp:sp>
    <dsp:sp modelId="{0185AA31-FEE4-4234-9552-502E5C7D0A2C}">
      <dsp:nvSpPr>
        <dsp:cNvPr id="0" name=""/>
        <dsp:cNvSpPr/>
      </dsp:nvSpPr>
      <dsp:spPr>
        <a:xfrm rot="5400000">
          <a:off x="5975897" y="701825"/>
          <a:ext cx="1095415" cy="1320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C5564-A05A-43B7-986C-91A602B3AD25}">
      <dsp:nvSpPr>
        <dsp:cNvPr id="0" name=""/>
        <dsp:cNvSpPr/>
      </dsp:nvSpPr>
      <dsp:spPr>
        <a:xfrm>
          <a:off x="6227451" y="2085"/>
          <a:ext cx="1467584" cy="8805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Unit Plan</a:t>
          </a:r>
        </a:p>
      </dsp:txBody>
      <dsp:txXfrm>
        <a:off x="6253241" y="27875"/>
        <a:ext cx="1416004" cy="828970"/>
      </dsp:txXfrm>
    </dsp:sp>
    <dsp:sp modelId="{96FD3318-7EDC-4D65-A840-4D38B1AA9FDD}">
      <dsp:nvSpPr>
        <dsp:cNvPr id="0" name=""/>
        <dsp:cNvSpPr/>
      </dsp:nvSpPr>
      <dsp:spPr>
        <a:xfrm rot="5400000">
          <a:off x="5975897" y="1802514"/>
          <a:ext cx="1095415" cy="1320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DEB51-7D58-409A-8CF9-D03DE4691A69}">
      <dsp:nvSpPr>
        <dsp:cNvPr id="0" name=""/>
        <dsp:cNvSpPr/>
      </dsp:nvSpPr>
      <dsp:spPr>
        <a:xfrm>
          <a:off x="6227451" y="1102774"/>
          <a:ext cx="1467584" cy="8805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Create the lesson plans with formative assessments </a:t>
          </a:r>
          <a:endParaRPr lang="en-US" sz="1000" b="1" kern="1200" dirty="0"/>
        </a:p>
      </dsp:txBody>
      <dsp:txXfrm>
        <a:off x="6253241" y="1128564"/>
        <a:ext cx="1416004" cy="828970"/>
      </dsp:txXfrm>
    </dsp:sp>
    <dsp:sp modelId="{B53CC952-7BCB-4281-885E-6AA8FE15EEFE}">
      <dsp:nvSpPr>
        <dsp:cNvPr id="0" name=""/>
        <dsp:cNvSpPr/>
      </dsp:nvSpPr>
      <dsp:spPr>
        <a:xfrm>
          <a:off x="6227451" y="2203463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Evaluate student learning after each lesson.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Make ongoing changes and update </a:t>
          </a:r>
        </a:p>
      </dsp:txBody>
      <dsp:txXfrm>
        <a:off x="6253241" y="2229253"/>
        <a:ext cx="1416004" cy="828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F4CB9-C7C7-4292-98C7-A0D5A17A2EFF}">
      <dsp:nvSpPr>
        <dsp:cNvPr id="0" name=""/>
        <dsp:cNvSpPr/>
      </dsp:nvSpPr>
      <dsp:spPr>
        <a:xfrm rot="5400000">
          <a:off x="1956281" y="1090246"/>
          <a:ext cx="1705196" cy="2056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FDD9B-37E7-4CA3-81FD-216F0E106F7C}">
      <dsp:nvSpPr>
        <dsp:cNvPr id="0" name=""/>
        <dsp:cNvSpPr/>
      </dsp:nvSpPr>
      <dsp:spPr>
        <a:xfrm>
          <a:off x="2347866" y="985"/>
          <a:ext cx="2284540" cy="13707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Choose the physical literacy component</a:t>
          </a:r>
        </a:p>
      </dsp:txBody>
      <dsp:txXfrm>
        <a:off x="2388013" y="41132"/>
        <a:ext cx="2204246" cy="1290430"/>
      </dsp:txXfrm>
    </dsp:sp>
    <dsp:sp modelId="{1DAAD280-638D-4F01-9C80-58B1ED5DBA91}">
      <dsp:nvSpPr>
        <dsp:cNvPr id="0" name=""/>
        <dsp:cNvSpPr/>
      </dsp:nvSpPr>
      <dsp:spPr>
        <a:xfrm>
          <a:off x="2812983" y="1946949"/>
          <a:ext cx="3030229" cy="205608"/>
        </a:xfrm>
        <a:prstGeom prst="rect">
          <a:avLst/>
        </a:prstGeom>
        <a:solidFill>
          <a:schemeClr val="accent5">
            <a:hueOff val="-1857811"/>
            <a:satOff val="1829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625EC-68CA-4737-B675-BF503BA8264B}">
      <dsp:nvSpPr>
        <dsp:cNvPr id="0" name=""/>
        <dsp:cNvSpPr/>
      </dsp:nvSpPr>
      <dsp:spPr>
        <a:xfrm>
          <a:off x="2347866" y="1714390"/>
          <a:ext cx="2284540" cy="1370724"/>
        </a:xfrm>
        <a:prstGeom prst="roundRect">
          <a:avLst>
            <a:gd name="adj" fmla="val 10000"/>
          </a:avLst>
        </a:prstGeom>
        <a:solidFill>
          <a:schemeClr val="accent5">
            <a:hueOff val="-1238541"/>
            <a:satOff val="1219"/>
            <a:lumOff val="274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Choose the topic area</a:t>
          </a:r>
        </a:p>
      </dsp:txBody>
      <dsp:txXfrm>
        <a:off x="2388013" y="1754537"/>
        <a:ext cx="2204246" cy="1290430"/>
      </dsp:txXfrm>
    </dsp:sp>
    <dsp:sp modelId="{D52F8634-B62C-4E78-84A7-9698416186D2}">
      <dsp:nvSpPr>
        <dsp:cNvPr id="0" name=""/>
        <dsp:cNvSpPr/>
      </dsp:nvSpPr>
      <dsp:spPr>
        <a:xfrm rot="16200000">
          <a:off x="4994719" y="1090246"/>
          <a:ext cx="1705196" cy="205608"/>
        </a:xfrm>
        <a:prstGeom prst="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C44A8-B5E1-4051-A09E-3EAB8D18E07D}">
      <dsp:nvSpPr>
        <dsp:cNvPr id="0" name=""/>
        <dsp:cNvSpPr/>
      </dsp:nvSpPr>
      <dsp:spPr>
        <a:xfrm>
          <a:off x="5386305" y="1714390"/>
          <a:ext cx="2284540" cy="1370724"/>
        </a:xfrm>
        <a:prstGeom prst="roundRect">
          <a:avLst>
            <a:gd name="adj" fmla="val 10000"/>
          </a:avLst>
        </a:prstGeom>
        <a:solidFill>
          <a:schemeClr val="accent5">
            <a:hueOff val="-2477081"/>
            <a:satOff val="2439"/>
            <a:lumOff val="549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Choose the outcomes under appropriate topic area.</a:t>
          </a:r>
        </a:p>
      </dsp:txBody>
      <dsp:txXfrm>
        <a:off x="5426452" y="1754537"/>
        <a:ext cx="2204246" cy="1290430"/>
      </dsp:txXfrm>
    </dsp:sp>
    <dsp:sp modelId="{AC1B6461-B12C-4EAE-B3E5-02CD7BA79100}">
      <dsp:nvSpPr>
        <dsp:cNvPr id="0" name=""/>
        <dsp:cNvSpPr/>
      </dsp:nvSpPr>
      <dsp:spPr>
        <a:xfrm>
          <a:off x="5386305" y="985"/>
          <a:ext cx="2284540" cy="1370724"/>
        </a:xfrm>
        <a:prstGeom prst="roundRect">
          <a:avLst>
            <a:gd name="adj" fmla="val 10000"/>
          </a:avLst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Scope and Sequence</a:t>
          </a:r>
        </a:p>
      </dsp:txBody>
      <dsp:txXfrm>
        <a:off x="5426452" y="41132"/>
        <a:ext cx="2204246" cy="1290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8A1F9-A801-4DA8-B8AB-02F8985DAD32}">
      <dsp:nvSpPr>
        <dsp:cNvPr id="0" name=""/>
        <dsp:cNvSpPr/>
      </dsp:nvSpPr>
      <dsp:spPr>
        <a:xfrm rot="5400000">
          <a:off x="2610044" y="858339"/>
          <a:ext cx="1340057" cy="1615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B0A96-7EA1-41FD-8CAA-E4762C7EF565}">
      <dsp:nvSpPr>
        <dsp:cNvPr id="0" name=""/>
        <dsp:cNvSpPr/>
      </dsp:nvSpPr>
      <dsp:spPr>
        <a:xfrm>
          <a:off x="2917778" y="2324"/>
          <a:ext cx="1795345" cy="10772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Develop Diagnostic and Summative Assessments</a:t>
          </a:r>
          <a:endParaRPr lang="en-US" sz="1300" b="1" kern="1200" dirty="0"/>
        </a:p>
      </dsp:txBody>
      <dsp:txXfrm>
        <a:off x="2949328" y="33874"/>
        <a:ext cx="1732245" cy="1014107"/>
      </dsp:txXfrm>
    </dsp:sp>
    <dsp:sp modelId="{75D2FE0D-67A3-452D-8944-B9FD68142A7A}">
      <dsp:nvSpPr>
        <dsp:cNvPr id="0" name=""/>
        <dsp:cNvSpPr/>
      </dsp:nvSpPr>
      <dsp:spPr>
        <a:xfrm rot="5400000">
          <a:off x="2610044" y="2204848"/>
          <a:ext cx="1340057" cy="161581"/>
        </a:xfrm>
        <a:prstGeom prst="rect">
          <a:avLst/>
        </a:prstGeom>
        <a:solidFill>
          <a:schemeClr val="accent5">
            <a:hueOff val="-1238541"/>
            <a:satOff val="1219"/>
            <a:lumOff val="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3CF2B-BC4D-45F1-83FE-CACFAF5BBFF5}">
      <dsp:nvSpPr>
        <dsp:cNvPr id="0" name=""/>
        <dsp:cNvSpPr/>
      </dsp:nvSpPr>
      <dsp:spPr>
        <a:xfrm>
          <a:off x="2917778" y="1348833"/>
          <a:ext cx="1795345" cy="1077207"/>
        </a:xfrm>
        <a:prstGeom prst="roundRect">
          <a:avLst>
            <a:gd name="adj" fmla="val 10000"/>
          </a:avLst>
        </a:prstGeom>
        <a:solidFill>
          <a:schemeClr val="accent5">
            <a:hueOff val="-928905"/>
            <a:satOff val="914"/>
            <a:lumOff val="205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Block Plan</a:t>
          </a:r>
        </a:p>
      </dsp:txBody>
      <dsp:txXfrm>
        <a:off x="2949328" y="1380383"/>
        <a:ext cx="1732245" cy="1014107"/>
      </dsp:txXfrm>
    </dsp:sp>
    <dsp:sp modelId="{6AA9E676-14AD-4D09-BC04-6CA7EEC858EE}">
      <dsp:nvSpPr>
        <dsp:cNvPr id="0" name=""/>
        <dsp:cNvSpPr/>
      </dsp:nvSpPr>
      <dsp:spPr>
        <a:xfrm>
          <a:off x="3283298" y="2878102"/>
          <a:ext cx="2381358" cy="161581"/>
        </a:xfrm>
        <a:prstGeom prst="rect">
          <a:avLst/>
        </a:prstGeom>
        <a:solidFill>
          <a:schemeClr val="accent5">
            <a:hueOff val="-2477081"/>
            <a:satOff val="2439"/>
            <a:lumOff val="54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1D40B-8293-4AF0-9284-A9CFF683EE8D}">
      <dsp:nvSpPr>
        <dsp:cNvPr id="0" name=""/>
        <dsp:cNvSpPr/>
      </dsp:nvSpPr>
      <dsp:spPr>
        <a:xfrm>
          <a:off x="2917778" y="2695342"/>
          <a:ext cx="1795345" cy="1077207"/>
        </a:xfrm>
        <a:prstGeom prst="roundRect">
          <a:avLst>
            <a:gd name="adj" fmla="val 10000"/>
          </a:avLst>
        </a:prstGeom>
        <a:solidFill>
          <a:schemeClr val="accent5">
            <a:hueOff val="-1857811"/>
            <a:satOff val="1829"/>
            <a:lumOff val="411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Unit Plan</a:t>
          </a:r>
        </a:p>
      </dsp:txBody>
      <dsp:txXfrm>
        <a:off x="2949328" y="2726892"/>
        <a:ext cx="1732245" cy="1014107"/>
      </dsp:txXfrm>
    </dsp:sp>
    <dsp:sp modelId="{12EF4CB9-C7C7-4292-98C7-A0D5A17A2EFF}">
      <dsp:nvSpPr>
        <dsp:cNvPr id="0" name=""/>
        <dsp:cNvSpPr/>
      </dsp:nvSpPr>
      <dsp:spPr>
        <a:xfrm rot="16200000">
          <a:off x="4997853" y="2204848"/>
          <a:ext cx="1340057" cy="161581"/>
        </a:xfrm>
        <a:prstGeom prst="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FDD9B-37E7-4CA3-81FD-216F0E106F7C}">
      <dsp:nvSpPr>
        <dsp:cNvPr id="0" name=""/>
        <dsp:cNvSpPr/>
      </dsp:nvSpPr>
      <dsp:spPr>
        <a:xfrm>
          <a:off x="5305587" y="2695342"/>
          <a:ext cx="1795345" cy="1077207"/>
        </a:xfrm>
        <a:prstGeom prst="roundRect">
          <a:avLst>
            <a:gd name="adj" fmla="val 10000"/>
          </a:avLst>
        </a:prstGeom>
        <a:solidFill>
          <a:schemeClr val="accent5">
            <a:hueOff val="-2786716"/>
            <a:satOff val="2743"/>
            <a:lumOff val="617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Create the lesson plans with formative assessments </a:t>
          </a:r>
          <a:endParaRPr lang="en-US" sz="1300" b="1" kern="1200" dirty="0"/>
        </a:p>
      </dsp:txBody>
      <dsp:txXfrm>
        <a:off x="5337137" y="2726892"/>
        <a:ext cx="1732245" cy="1014107"/>
      </dsp:txXfrm>
    </dsp:sp>
    <dsp:sp modelId="{41CA95EB-3C00-4C54-8EAD-F660FDD3EAD8}">
      <dsp:nvSpPr>
        <dsp:cNvPr id="0" name=""/>
        <dsp:cNvSpPr/>
      </dsp:nvSpPr>
      <dsp:spPr>
        <a:xfrm>
          <a:off x="5305587" y="1348833"/>
          <a:ext cx="1795345" cy="1077207"/>
        </a:xfrm>
        <a:prstGeom prst="roundRect">
          <a:avLst>
            <a:gd name="adj" fmla="val 10000"/>
          </a:avLst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Evaluate student learning after each lesson.  Make ongoing changes and update</a:t>
          </a:r>
        </a:p>
      </dsp:txBody>
      <dsp:txXfrm>
        <a:off x="5337137" y="1380383"/>
        <a:ext cx="1732245" cy="1014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112B-82C0-4545-A3FE-B9A4518AA95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68ED6-F942-40D5-BDF2-7EDEC135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8942988C-9A0D-4024-BFD4-9C4682398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44" y="-153981"/>
            <a:ext cx="3068099" cy="153404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7B6E8DBA-C75F-788B-9FF4-6BDE8C6827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44" y="-153981"/>
            <a:ext cx="3068099" cy="153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0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82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5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3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4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83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8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42" y="215660"/>
            <a:ext cx="8169214" cy="9316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42" y="1418106"/>
            <a:ext cx="10018713" cy="435296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645" y="232913"/>
            <a:ext cx="8085011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645" y="1380226"/>
            <a:ext cx="4895055" cy="44167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2857" y="1380225"/>
            <a:ext cx="4895056" cy="44167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272" y="224287"/>
            <a:ext cx="8076384" cy="92302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272" y="1376932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271" y="2045270"/>
            <a:ext cx="4723095" cy="374592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7968" y="1376932"/>
            <a:ext cx="489505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045270"/>
            <a:ext cx="4895056" cy="374592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7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7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6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0B63776B-F13A-49D0-9AEE-789130C5081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94" y="-77784"/>
            <a:ext cx="2597139" cy="129856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F2C1FA4-6556-A1C0-ABEA-3AF9BE90348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94" y="-77784"/>
            <a:ext cx="2597139" cy="129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4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slotterba@pa.gov" TargetMode="External"/><Relationship Id="rId2" Type="http://schemas.openxmlformats.org/officeDocument/2006/relationships/hyperlink" Target="mailto:krazzano@es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llens2@lockhaven.edu" TargetMode="External"/><Relationship Id="rId4" Type="http://schemas.openxmlformats.org/officeDocument/2006/relationships/hyperlink" Target="mailto:jlr1147@lockhave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2BD4-9057-4156-BD89-9C707B98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1380068"/>
            <a:ext cx="9826623" cy="261619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/>
              <a:t>Train the Trainers: Physical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F9F63-89AD-47E5-8727-3E8BC1B1C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1669" y="4253720"/>
            <a:ext cx="6861354" cy="138853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Presentation by:</a:t>
            </a:r>
          </a:p>
          <a:p>
            <a:pPr algn="l"/>
            <a:r>
              <a:rPr lang="en-US" dirty="0"/>
              <a:t>Jeff Jacobs, Nicholas Slotterback, and Jennifer Butz</a:t>
            </a:r>
          </a:p>
          <a:p>
            <a:pPr algn="l"/>
            <a:r>
              <a:rPr lang="en-US" dirty="0"/>
              <a:t>August 2,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6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F2E66-10C5-412F-9B71-21621646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F763-7710-4385-85E4-E7ECDC6BA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Develop Diagnostic and Summative Assessments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Block Plan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Unit Plan (Follow School District Requirements)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Create the lesson plans with formative assessments (On Your Own)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/>
              <a:t>Evaluate student learning after each lesson. Make ongoing changes and update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7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7C6F-85F3-4FAE-8A62-A64A6932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Visual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27486D-4617-499D-A568-4EBCD874A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51200"/>
              </p:ext>
            </p:extLst>
          </p:nvPr>
        </p:nvGraphicFramePr>
        <p:xfrm>
          <a:off x="1563688" y="2084388"/>
          <a:ext cx="10018712" cy="3774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36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4B413-8571-476D-B380-9EFEF19E1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DB5DD-38C6-4CCC-A720-55F976A33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99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93D3-4F9B-44C3-80AA-8B568301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4926-5F0E-4935-B65D-D1F7B9BEF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18" y="2083778"/>
            <a:ext cx="9442637" cy="44146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Dr. Kim Razzano								Nick Slotterback</a:t>
            </a: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krazzano@esu.edu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								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nslotterba@pa.gov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Jennifer Rudella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jlr1147@lockhaven.edu</a:t>
            </a:r>
            <a:endParaRPr lang="en-US" sz="4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Dr. Cindy Allen	</a:t>
            </a: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callens2@lockhaven.edu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3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A38D7-175D-4A79-9747-46571934F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2FA35-B021-4EC8-AEFB-CE8FC309E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268" y="1688124"/>
            <a:ext cx="9859887" cy="49967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5 Physical Literacy Components</a:t>
            </a:r>
          </a:p>
          <a:p>
            <a:pPr lvl="1"/>
            <a:r>
              <a:rPr lang="en-US" dirty="0"/>
              <a:t>Motor Skills</a:t>
            </a:r>
          </a:p>
          <a:p>
            <a:pPr lvl="1"/>
            <a:r>
              <a:rPr lang="en-US" dirty="0"/>
              <a:t>Movement Concepts</a:t>
            </a:r>
          </a:p>
          <a:p>
            <a:pPr lvl="1"/>
            <a:r>
              <a:rPr lang="en-US" dirty="0"/>
              <a:t>Level of Fitness</a:t>
            </a:r>
          </a:p>
          <a:p>
            <a:pPr lvl="1"/>
            <a:r>
              <a:rPr lang="en-US" dirty="0"/>
              <a:t>Cooperative Skills </a:t>
            </a:r>
          </a:p>
          <a:p>
            <a:pPr lvl="1"/>
            <a:r>
              <a:rPr lang="en-US" dirty="0"/>
              <a:t>Value of Physical Activity </a:t>
            </a:r>
            <a:br>
              <a:rPr lang="en-US" dirty="0"/>
            </a:b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Benchmarks 3, 6, 9, and 12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Planned outcomes for every grade level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Easy to follow the progression of outcomes from grade-to-grade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Does not include aquatics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4F452-E134-9E0E-914F-65F37BD0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to Remember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F8CC7-231B-5EE8-D694-9D62070A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45C82-8CF0-A3BB-D66F-90C64614F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ABA4751-BE4F-8F0B-4D26-9842528A5C1B}"/>
              </a:ext>
            </a:extLst>
          </p:cNvPr>
          <p:cNvGraphicFramePr>
            <a:graphicFrameLocks/>
          </p:cNvGraphicFramePr>
          <p:nvPr/>
        </p:nvGraphicFramePr>
        <p:xfrm>
          <a:off x="1563688" y="2160588"/>
          <a:ext cx="10018711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890">
                  <a:extLst>
                    <a:ext uri="{9D8B030D-6E8A-4147-A177-3AD203B41FA5}">
                      <a16:colId xmlns:a16="http://schemas.microsoft.com/office/drawing/2014/main" val="3151220021"/>
                    </a:ext>
                  </a:extLst>
                </a:gridCol>
                <a:gridCol w="7304821">
                  <a:extLst>
                    <a:ext uri="{9D8B030D-6E8A-4147-A177-3AD203B41FA5}">
                      <a16:colId xmlns:a16="http://schemas.microsoft.com/office/drawing/2014/main" val="466933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Physical Education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500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Physical Literacy Components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physical literacy components are Motor Skills, Movement Concepts, Level of Fitness, Cooperative Skills, and Value of Physical Activity </a:t>
                      </a:r>
                    </a:p>
                    <a:p>
                      <a:r>
                        <a:rPr lang="en-US" sz="1600" dirty="0"/>
                        <a:t>(Physical Literacy Components are written in bold within the gray box)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187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Physical Education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Content that will help create physical education units.</a:t>
                      </a:r>
                    </a:p>
                    <a:p>
                      <a:r>
                        <a:rPr lang="en-US" sz="1600" dirty="0"/>
                        <a:t>(Physical Education Topics are written in bold within the colored boxes on the left side of each grade level).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28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Building blocks in creating curriculum.  Skills determine what outcomes will be taught.  </a:t>
                      </a:r>
                    </a:p>
                    <a:p>
                      <a:r>
                        <a:rPr lang="en-US" sz="1600" dirty="0"/>
                        <a:t>(Skills are only found in Physical Literacy Component #1 for grades K-6.  The skills align to the topic area.  They are not bolded after the Physical Education Topic within the colored boxes on the left side of each grade level).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3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Student expectations that will be assessed.  (Learning Objectives) (White section in the outcome documents).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41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00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CCEB5B5-1E4C-2DBF-4D84-60F462D6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48" y="103648"/>
            <a:ext cx="9242304" cy="984603"/>
          </a:xfrm>
        </p:spPr>
        <p:txBody>
          <a:bodyPr/>
          <a:lstStyle/>
          <a:p>
            <a:r>
              <a:rPr lang="en-US" dirty="0"/>
              <a:t>Physical Education Components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B9975E4-B858-45EB-8A19-50BE07ABB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589839"/>
              </p:ext>
            </p:extLst>
          </p:nvPr>
        </p:nvGraphicFramePr>
        <p:xfrm>
          <a:off x="1981200" y="1088251"/>
          <a:ext cx="9705726" cy="555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157">
                  <a:extLst>
                    <a:ext uri="{9D8B030D-6E8A-4147-A177-3AD203B41FA5}">
                      <a16:colId xmlns:a16="http://schemas.microsoft.com/office/drawing/2014/main" val="2561177540"/>
                    </a:ext>
                  </a:extLst>
                </a:gridCol>
                <a:gridCol w="1961199">
                  <a:extLst>
                    <a:ext uri="{9D8B030D-6E8A-4147-A177-3AD203B41FA5}">
                      <a16:colId xmlns:a16="http://schemas.microsoft.com/office/drawing/2014/main" val="1543484789"/>
                    </a:ext>
                  </a:extLst>
                </a:gridCol>
                <a:gridCol w="2020588">
                  <a:extLst>
                    <a:ext uri="{9D8B030D-6E8A-4147-A177-3AD203B41FA5}">
                      <a16:colId xmlns:a16="http://schemas.microsoft.com/office/drawing/2014/main" val="3353361582"/>
                    </a:ext>
                  </a:extLst>
                </a:gridCol>
                <a:gridCol w="1996626">
                  <a:extLst>
                    <a:ext uri="{9D8B030D-6E8A-4147-A177-3AD203B41FA5}">
                      <a16:colId xmlns:a16="http://schemas.microsoft.com/office/drawing/2014/main" val="1255692739"/>
                    </a:ext>
                  </a:extLst>
                </a:gridCol>
                <a:gridCol w="2276156">
                  <a:extLst>
                    <a:ext uri="{9D8B030D-6E8A-4147-A177-3AD203B41FA5}">
                      <a16:colId xmlns:a16="http://schemas.microsoft.com/office/drawing/2014/main" val="3185747065"/>
                    </a:ext>
                  </a:extLst>
                </a:gridCol>
              </a:tblGrid>
              <a:tr h="960356">
                <a:tc>
                  <a:txBody>
                    <a:bodyPr/>
                    <a:lstStyle/>
                    <a:p>
                      <a:endParaRPr lang="en-US" sz="11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(Physical Literacy Components) </a:t>
                      </a:r>
                    </a:p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K-3 (PE Topics)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4-6 (PE Topics)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7-9 (PE Topics)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10-12 (PE Topics)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738909"/>
                  </a:ext>
                </a:extLst>
              </a:tr>
              <a:tr h="11372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dirty="0"/>
                        <a:t>Motor 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Locomotor, </a:t>
                      </a:r>
                      <a:r>
                        <a:rPr lang="en-US" sz="1050" dirty="0" err="1"/>
                        <a:t>Nonlocomotor</a:t>
                      </a:r>
                      <a:r>
                        <a:rPr lang="en-US" sz="1050" dirty="0"/>
                        <a:t>, and Manipulatives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Locomotor, </a:t>
                      </a:r>
                      <a:r>
                        <a:rPr lang="en-US" sz="1050" dirty="0" err="1"/>
                        <a:t>Nonlocomotor</a:t>
                      </a:r>
                      <a:r>
                        <a:rPr lang="en-US" sz="1050" dirty="0"/>
                        <a:t>, and Manipulatives</a:t>
                      </a:r>
                    </a:p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Dance and rhythms, Specialized skills and movement patterns, Application of specialized manipulative skills, outdoor pursuits, Individual performance activities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Combined movement skills and patterns, Specialized skill performance, 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0665592"/>
                  </a:ext>
                </a:extLst>
              </a:tr>
              <a:tr h="709890">
                <a:tc>
                  <a:txBody>
                    <a:bodyPr/>
                    <a:lstStyle/>
                    <a:p>
                      <a:r>
                        <a:rPr lang="en-US" sz="1050" b="1" u="none" dirty="0"/>
                        <a:t>Movement Concepts and 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Space, Pathways, shapes, levels, Speed, direction, force and Strategies and tactics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Space, Pathways, shapes, levels, Speed, direction, force and Strategies and tactics</a:t>
                      </a:r>
                    </a:p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Tactics and principles and principles and critical elements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Strategies and tactics and Principles and critical elements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7326329"/>
                  </a:ext>
                </a:extLst>
              </a:tr>
              <a:tr h="1023988">
                <a:tc>
                  <a:txBody>
                    <a:bodyPr/>
                    <a:lstStyle/>
                    <a:p>
                      <a:r>
                        <a:rPr lang="en-US" sz="1050" b="1" u="none" dirty="0"/>
                        <a:t>Level of Fitness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Physical activity knowledge, Engages in physical activity, Fitness knowledge, and Nutrition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Engages in physical activity, fitness knowledge, nutrition, and assessment of program planning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Physical activity knowledge, Engages in physical activity, Fitness knowledge, Nutrition, Assessment and program planning, and Healthy Habits in relation to fitness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Physical Activity knowledge, Engages in Physical, Fitness Knowledge, Nutrition, Assessment and program planning, Healthy Habits in relation to fitness, and Accessing information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705941"/>
                  </a:ext>
                </a:extLst>
              </a:tr>
              <a:tr h="909149">
                <a:tc>
                  <a:txBody>
                    <a:bodyPr/>
                    <a:lstStyle/>
                    <a:p>
                      <a:r>
                        <a:rPr lang="en-US" sz="1050" b="1" u="none" dirty="0"/>
                        <a:t>Cooperative skills and positive behavior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Personal responsibility, Accepting feedback, Working with others, Rules and Etiquette, and Safety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/>
                        <a:t>Personal responsibility, Accepting feedback, Working with others, Rules and Etiquette, and Safety</a:t>
                      </a:r>
                    </a:p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Personal responsibility, Accepting feedback, Working with others, Rules and Etiquette, and Safety</a:t>
                      </a:r>
                    </a:p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Personal Responsibility, Cooperation, Rules and Etiquette, and Safety,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185951"/>
                  </a:ext>
                </a:extLst>
              </a:tr>
              <a:tr h="762402">
                <a:tc>
                  <a:txBody>
                    <a:bodyPr/>
                    <a:lstStyle/>
                    <a:p>
                      <a:r>
                        <a:rPr lang="en-US" sz="1050" b="1" u="none" dirty="0"/>
                        <a:t>Value of Physical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Health, Challenge, and Self expression and enjoyment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Health, Challenge, Self expression and enjoyment, and Social interaction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/>
                        <a:t>Health, Challenge, Self expression and enjoyment, and Social interaction</a:t>
                      </a:r>
                    </a:p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Health, Challenge, Self expression and enjoyment, and Social interaction</a:t>
                      </a:r>
                    </a:p>
                    <a:p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87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4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486A-8520-40F3-8090-48BEC03D9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48" y="55753"/>
            <a:ext cx="9242304" cy="984603"/>
          </a:xfrm>
        </p:spPr>
        <p:txBody>
          <a:bodyPr/>
          <a:lstStyle/>
          <a:p>
            <a:r>
              <a:rPr lang="en-US" dirty="0"/>
              <a:t>Physical Education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7840F-C0D9-4A3A-AE04-ADB76E91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438275"/>
            <a:ext cx="3935187" cy="5011511"/>
          </a:xfrm>
        </p:spPr>
        <p:txBody>
          <a:bodyPr>
            <a:normAutofit/>
          </a:bodyPr>
          <a:lstStyle/>
          <a:p>
            <a:r>
              <a:rPr lang="en-US" dirty="0"/>
              <a:t>Gray – Physical Literacy Component</a:t>
            </a:r>
          </a:p>
          <a:p>
            <a:r>
              <a:rPr lang="en-US" dirty="0"/>
              <a:t>Purple Box- Grade Level</a:t>
            </a:r>
          </a:p>
          <a:p>
            <a:r>
              <a:rPr lang="en-US" dirty="0"/>
              <a:t>Rainbow Color (Left Side)</a:t>
            </a:r>
          </a:p>
          <a:p>
            <a:pPr lvl="1"/>
            <a:r>
              <a:rPr lang="en-US" b="1" dirty="0"/>
              <a:t>Topics in Bold</a:t>
            </a:r>
          </a:p>
          <a:p>
            <a:pPr lvl="1"/>
            <a:r>
              <a:rPr lang="en-US" dirty="0"/>
              <a:t>Skills-Follow topics in Physical Literacy Skill #1 Motor Skills only in grades K-6.</a:t>
            </a:r>
          </a:p>
          <a:p>
            <a:r>
              <a:rPr lang="en-US" dirty="0"/>
              <a:t>White - Outcomes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FBB9FB-B102-D41F-FC05-017EE06AC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608" y="1438275"/>
            <a:ext cx="6429838" cy="49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2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FEAA-7AF3-4BAE-BE11-0CAC3134F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48" y="58511"/>
            <a:ext cx="9242304" cy="984603"/>
          </a:xfrm>
        </p:spPr>
        <p:txBody>
          <a:bodyPr/>
          <a:lstStyle/>
          <a:p>
            <a:r>
              <a:rPr lang="en-US" dirty="0"/>
              <a:t>Physical Education Outcomes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4CC05-DF56-4006-BB92-CDFBEC900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Jen 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D2E21-98D8-0269-ED2E-AB25D7F4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FE98EF-B9B4-9903-021D-976CDC5DC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48" y="1391257"/>
            <a:ext cx="10581836" cy="407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9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73F1-86B6-48CB-8309-68E7B44F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Big Picture Chart for Physical Education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3790DA-7B9C-4FAE-A29E-9A244E854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017453"/>
              </p:ext>
            </p:extLst>
          </p:nvPr>
        </p:nvGraphicFramePr>
        <p:xfrm>
          <a:off x="1563688" y="2160588"/>
          <a:ext cx="10018712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48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91A1-BBD3-48BA-8786-B2F307787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Sequencing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D0BF-F500-4274-A347-0A26E539B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462" y="1439344"/>
            <a:ext cx="10067277" cy="354990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Choose the physical literacy component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Choose the topic area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Choose your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Scope and sequence (including the outcomes from the Physical Education: Handout 1)</a:t>
            </a:r>
          </a:p>
        </p:txBody>
      </p:sp>
    </p:spTree>
    <p:extLst>
      <p:ext uri="{BB962C8B-B14F-4D97-AF65-F5344CB8AC3E}">
        <p14:creationId xmlns:p14="http://schemas.microsoft.com/office/powerpoint/2010/main" val="306827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5767-FEFC-450C-8E62-80198123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Sequencing Visual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70F6A6-4EDE-435B-A378-44BC8277D1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872083"/>
              </p:ext>
            </p:extLst>
          </p:nvPr>
        </p:nvGraphicFramePr>
        <p:xfrm>
          <a:off x="1563688" y="2084388"/>
          <a:ext cx="10018712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465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999321-706C-4E89-8663-09C9FBAB5F82}" vid="{619A3898-A7E2-4CF4-8922-21EECEDA0D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29158</TotalTime>
  <Words>853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Theme1</vt:lpstr>
      <vt:lpstr> Train the Trainers: Physical Education</vt:lpstr>
      <vt:lpstr>Physical Education</vt:lpstr>
      <vt:lpstr>Terms to Remember</vt:lpstr>
      <vt:lpstr>Physical Education Components</vt:lpstr>
      <vt:lpstr>Physical Education Outcomes</vt:lpstr>
      <vt:lpstr>Physical Education Outcomes</vt:lpstr>
      <vt:lpstr>Big Picture Chart for Physical Education</vt:lpstr>
      <vt:lpstr>Planning and Sequencing</vt:lpstr>
      <vt:lpstr>Planning and Sequencing Visual</vt:lpstr>
      <vt:lpstr>Implementation</vt:lpstr>
      <vt:lpstr>Implementation Visual</vt:lpstr>
      <vt:lpstr>Questions?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Health and Physical Education  PreK-12 Knowledge and Skills-Based Outcomes</dc:title>
  <dc:creator>Rudella, Jennifer L. (jlr1147)</dc:creator>
  <cp:lastModifiedBy>Slotterback, Nicholas</cp:lastModifiedBy>
  <cp:revision>8</cp:revision>
  <dcterms:created xsi:type="dcterms:W3CDTF">2022-02-21T13:44:55Z</dcterms:created>
  <dcterms:modified xsi:type="dcterms:W3CDTF">2023-01-23T20:54:53Z</dcterms:modified>
</cp:coreProperties>
</file>