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2" r:id="rId2"/>
    <p:sldId id="320" r:id="rId3"/>
    <p:sldId id="323" r:id="rId4"/>
    <p:sldId id="327" r:id="rId5"/>
    <p:sldId id="325" r:id="rId6"/>
    <p:sldId id="326" r:id="rId7"/>
    <p:sldId id="331" r:id="rId8"/>
    <p:sldId id="324" r:id="rId9"/>
    <p:sldId id="328" r:id="rId10"/>
    <p:sldId id="329" r:id="rId11"/>
    <p:sldId id="330" r:id="rId12"/>
    <p:sldId id="321" r:id="rId13"/>
    <p:sldId id="307" r:id="rId14"/>
    <p:sldId id="314" r:id="rId15"/>
    <p:sldId id="315" r:id="rId16"/>
    <p:sldId id="316" r:id="rId17"/>
    <p:sldId id="318" r:id="rId18"/>
    <p:sldId id="340" r:id="rId19"/>
    <p:sldId id="332" r:id="rId20"/>
    <p:sldId id="333" r:id="rId21"/>
    <p:sldId id="334" r:id="rId22"/>
    <p:sldId id="335" r:id="rId23"/>
    <p:sldId id="336" r:id="rId24"/>
    <p:sldId id="337" r:id="rId25"/>
    <p:sldId id="338" r:id="rId26"/>
    <p:sldId id="339" r:id="rId27"/>
    <p:sldId id="319" r:id="rId28"/>
    <p:sldId id="317"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476BAA-5407-4A0E-B8C0-68BFC9E1482B}" v="1" dt="2023-01-23T17:58:46.4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94" autoAdjust="0"/>
    <p:restoredTop sz="94660"/>
  </p:normalViewPr>
  <p:slideViewPr>
    <p:cSldViewPr snapToGrid="0">
      <p:cViewPr>
        <p:scale>
          <a:sx n="110" d="100"/>
          <a:sy n="110" d="100"/>
        </p:scale>
        <p:origin x="600"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della, Jennifer L. (jlr1147)" userId="bcedbcf6-db53-4763-8a59-7eea9e07f7fa" providerId="ADAL" clId="{7B374FF5-4B6A-4F09-A258-CCC490950B61}"/>
    <pc:docChg chg="undo custSel addSld modSld sldOrd">
      <pc:chgData name="Rudella, Jennifer L. (jlr1147)" userId="bcedbcf6-db53-4763-8a59-7eea9e07f7fa" providerId="ADAL" clId="{7B374FF5-4B6A-4F09-A258-CCC490950B61}" dt="2022-12-12T19:20:32.717" v="1325" actId="404"/>
      <pc:docMkLst>
        <pc:docMk/>
      </pc:docMkLst>
      <pc:sldChg chg="modSp mod">
        <pc:chgData name="Rudella, Jennifer L. (jlr1147)" userId="bcedbcf6-db53-4763-8a59-7eea9e07f7fa" providerId="ADAL" clId="{7B374FF5-4B6A-4F09-A258-CCC490950B61}" dt="2022-12-12T19:19:56.570" v="1273" actId="20577"/>
        <pc:sldMkLst>
          <pc:docMk/>
          <pc:sldMk cId="2249227648" sldId="319"/>
        </pc:sldMkLst>
        <pc:spChg chg="mod">
          <ac:chgData name="Rudella, Jennifer L. (jlr1147)" userId="bcedbcf6-db53-4763-8a59-7eea9e07f7fa" providerId="ADAL" clId="{7B374FF5-4B6A-4F09-A258-CCC490950B61}" dt="2022-12-12T19:19:56.570" v="1273" actId="20577"/>
          <ac:spMkLst>
            <pc:docMk/>
            <pc:sldMk cId="2249227648" sldId="319"/>
            <ac:spMk id="4" creationId="{8BED9323-68D5-313B-C1C7-DA977EF8265E}"/>
          </ac:spMkLst>
        </pc:spChg>
      </pc:sldChg>
      <pc:sldChg chg="modSp mod">
        <pc:chgData name="Rudella, Jennifer L. (jlr1147)" userId="bcedbcf6-db53-4763-8a59-7eea9e07f7fa" providerId="ADAL" clId="{7B374FF5-4B6A-4F09-A258-CCC490950B61}" dt="2022-12-09T14:20:55.652" v="57" actId="20577"/>
        <pc:sldMkLst>
          <pc:docMk/>
          <pc:sldMk cId="2999819594" sldId="320"/>
        </pc:sldMkLst>
        <pc:spChg chg="mod">
          <ac:chgData name="Rudella, Jennifer L. (jlr1147)" userId="bcedbcf6-db53-4763-8a59-7eea9e07f7fa" providerId="ADAL" clId="{7B374FF5-4B6A-4F09-A258-CCC490950B61}" dt="2022-12-09T14:20:55.652" v="57" actId="20577"/>
          <ac:spMkLst>
            <pc:docMk/>
            <pc:sldMk cId="2999819594" sldId="320"/>
            <ac:spMk id="4" creationId="{BA36C4E6-4203-05F7-CD75-1BFD620EAB08}"/>
          </ac:spMkLst>
        </pc:spChg>
      </pc:sldChg>
      <pc:sldChg chg="modSp mod">
        <pc:chgData name="Rudella, Jennifer L. (jlr1147)" userId="bcedbcf6-db53-4763-8a59-7eea9e07f7fa" providerId="ADAL" clId="{7B374FF5-4B6A-4F09-A258-CCC490950B61}" dt="2022-12-09T14:22:26.195" v="76" actId="20577"/>
        <pc:sldMkLst>
          <pc:docMk/>
          <pc:sldMk cId="2360973310" sldId="324"/>
        </pc:sldMkLst>
        <pc:spChg chg="mod">
          <ac:chgData name="Rudella, Jennifer L. (jlr1147)" userId="bcedbcf6-db53-4763-8a59-7eea9e07f7fa" providerId="ADAL" clId="{7B374FF5-4B6A-4F09-A258-CCC490950B61}" dt="2022-12-09T14:22:26.195" v="76" actId="20577"/>
          <ac:spMkLst>
            <pc:docMk/>
            <pc:sldMk cId="2360973310" sldId="324"/>
            <ac:spMk id="3" creationId="{5E25C23F-741A-9335-F50C-052A598ED8A0}"/>
          </ac:spMkLst>
        </pc:spChg>
      </pc:sldChg>
      <pc:sldChg chg="modSp add mod ord">
        <pc:chgData name="Rudella, Jennifer L. (jlr1147)" userId="bcedbcf6-db53-4763-8a59-7eea9e07f7fa" providerId="ADAL" clId="{7B374FF5-4B6A-4F09-A258-CCC490950B61}" dt="2022-12-12T18:29:19.354" v="959" actId="20577"/>
        <pc:sldMkLst>
          <pc:docMk/>
          <pc:sldMk cId="245291209" sldId="331"/>
        </pc:sldMkLst>
        <pc:spChg chg="mod">
          <ac:chgData name="Rudella, Jennifer L. (jlr1147)" userId="bcedbcf6-db53-4763-8a59-7eea9e07f7fa" providerId="ADAL" clId="{7B374FF5-4B6A-4F09-A258-CCC490950B61}" dt="2022-12-12T18:29:19.354" v="959" actId="20577"/>
          <ac:spMkLst>
            <pc:docMk/>
            <pc:sldMk cId="245291209" sldId="331"/>
            <ac:spMk id="2" creationId="{8C942BD4-9057-4156-BD89-9C707B98F0FF}"/>
          </ac:spMkLst>
        </pc:spChg>
      </pc:sldChg>
      <pc:sldChg chg="delSp mod">
        <pc:chgData name="Rudella, Jennifer L. (jlr1147)" userId="bcedbcf6-db53-4763-8a59-7eea9e07f7fa" providerId="ADAL" clId="{7B374FF5-4B6A-4F09-A258-CCC490950B61}" dt="2022-12-12T18:31:08.206" v="983" actId="478"/>
        <pc:sldMkLst>
          <pc:docMk/>
          <pc:sldMk cId="3633627195" sldId="332"/>
        </pc:sldMkLst>
        <pc:spChg chg="del">
          <ac:chgData name="Rudella, Jennifer L. (jlr1147)" userId="bcedbcf6-db53-4763-8a59-7eea9e07f7fa" providerId="ADAL" clId="{7B374FF5-4B6A-4F09-A258-CCC490950B61}" dt="2022-12-12T18:31:08.206" v="983" actId="478"/>
          <ac:spMkLst>
            <pc:docMk/>
            <pc:sldMk cId="3633627195" sldId="332"/>
            <ac:spMk id="4" creationId="{375C6F1B-7DA8-4C93-9360-B9E62819837C}"/>
          </ac:spMkLst>
        </pc:spChg>
      </pc:sldChg>
      <pc:sldChg chg="delSp modSp mod">
        <pc:chgData name="Rudella, Jennifer L. (jlr1147)" userId="bcedbcf6-db53-4763-8a59-7eea9e07f7fa" providerId="ADAL" clId="{7B374FF5-4B6A-4F09-A258-CCC490950B61}" dt="2022-12-12T19:11:57.600" v="1259" actId="6549"/>
        <pc:sldMkLst>
          <pc:docMk/>
          <pc:sldMk cId="4094397150" sldId="333"/>
        </pc:sldMkLst>
        <pc:spChg chg="mod">
          <ac:chgData name="Rudella, Jennifer L. (jlr1147)" userId="bcedbcf6-db53-4763-8a59-7eea9e07f7fa" providerId="ADAL" clId="{7B374FF5-4B6A-4F09-A258-CCC490950B61}" dt="2022-12-12T19:04:28.844" v="1012" actId="179"/>
          <ac:spMkLst>
            <pc:docMk/>
            <pc:sldMk cId="4094397150" sldId="333"/>
            <ac:spMk id="3" creationId="{3842FA35-B021-4EC8-AEFB-CE8FC309EA93}"/>
          </ac:spMkLst>
        </pc:spChg>
        <pc:spChg chg="del">
          <ac:chgData name="Rudella, Jennifer L. (jlr1147)" userId="bcedbcf6-db53-4763-8a59-7eea9e07f7fa" providerId="ADAL" clId="{7B374FF5-4B6A-4F09-A258-CCC490950B61}" dt="2022-12-12T18:30:58.529" v="981" actId="478"/>
          <ac:spMkLst>
            <pc:docMk/>
            <pc:sldMk cId="4094397150" sldId="333"/>
            <ac:spMk id="4" creationId="{375C6F1B-7DA8-4C93-9360-B9E62819837C}"/>
          </ac:spMkLst>
        </pc:spChg>
        <pc:graphicFrameChg chg="mod modGraphic">
          <ac:chgData name="Rudella, Jennifer L. (jlr1147)" userId="bcedbcf6-db53-4763-8a59-7eea9e07f7fa" providerId="ADAL" clId="{7B374FF5-4B6A-4F09-A258-CCC490950B61}" dt="2022-12-12T19:04:10.372" v="1008" actId="1076"/>
          <ac:graphicFrameMkLst>
            <pc:docMk/>
            <pc:sldMk cId="4094397150" sldId="333"/>
            <ac:graphicFrameMk id="7" creationId="{FAE19C09-0FA4-8451-ED7D-4B3A73952D87}"/>
          </ac:graphicFrameMkLst>
        </pc:graphicFrameChg>
        <pc:graphicFrameChg chg="mod modGraphic">
          <ac:chgData name="Rudella, Jennifer L. (jlr1147)" userId="bcedbcf6-db53-4763-8a59-7eea9e07f7fa" providerId="ADAL" clId="{7B374FF5-4B6A-4F09-A258-CCC490950B61}" dt="2022-12-12T19:11:57.600" v="1259" actId="6549"/>
          <ac:graphicFrameMkLst>
            <pc:docMk/>
            <pc:sldMk cId="4094397150" sldId="333"/>
            <ac:graphicFrameMk id="8" creationId="{B09B53DD-B1E2-29DD-0CAB-57BC014B1DFB}"/>
          </ac:graphicFrameMkLst>
        </pc:graphicFrameChg>
      </pc:sldChg>
      <pc:sldChg chg="delSp modSp mod">
        <pc:chgData name="Rudella, Jennifer L. (jlr1147)" userId="bcedbcf6-db53-4763-8a59-7eea9e07f7fa" providerId="ADAL" clId="{7B374FF5-4B6A-4F09-A258-CCC490950B61}" dt="2022-12-12T19:05:26.296" v="1106" actId="20577"/>
        <pc:sldMkLst>
          <pc:docMk/>
          <pc:sldMk cId="3061093396" sldId="334"/>
        </pc:sldMkLst>
        <pc:spChg chg="del">
          <ac:chgData name="Rudella, Jennifer L. (jlr1147)" userId="bcedbcf6-db53-4763-8a59-7eea9e07f7fa" providerId="ADAL" clId="{7B374FF5-4B6A-4F09-A258-CCC490950B61}" dt="2022-12-12T18:31:02.086" v="982" actId="478"/>
          <ac:spMkLst>
            <pc:docMk/>
            <pc:sldMk cId="3061093396" sldId="334"/>
            <ac:spMk id="4" creationId="{375C6F1B-7DA8-4C93-9360-B9E62819837C}"/>
          </ac:spMkLst>
        </pc:spChg>
        <pc:graphicFrameChg chg="modGraphic">
          <ac:chgData name="Rudella, Jennifer L. (jlr1147)" userId="bcedbcf6-db53-4763-8a59-7eea9e07f7fa" providerId="ADAL" clId="{7B374FF5-4B6A-4F09-A258-CCC490950B61}" dt="2022-12-12T19:05:26.296" v="1106" actId="20577"/>
          <ac:graphicFrameMkLst>
            <pc:docMk/>
            <pc:sldMk cId="3061093396" sldId="334"/>
            <ac:graphicFrameMk id="6" creationId="{6D87FF3A-199B-B790-A1F1-884451E1457E}"/>
          </ac:graphicFrameMkLst>
        </pc:graphicFrameChg>
      </pc:sldChg>
      <pc:sldChg chg="modSp mod">
        <pc:chgData name="Rudella, Jennifer L. (jlr1147)" userId="bcedbcf6-db53-4763-8a59-7eea9e07f7fa" providerId="ADAL" clId="{7B374FF5-4B6A-4F09-A258-CCC490950B61}" dt="2022-12-12T19:05:53.777" v="1107" actId="6549"/>
        <pc:sldMkLst>
          <pc:docMk/>
          <pc:sldMk cId="646582766" sldId="335"/>
        </pc:sldMkLst>
        <pc:spChg chg="mod">
          <ac:chgData name="Rudella, Jennifer L. (jlr1147)" userId="bcedbcf6-db53-4763-8a59-7eea9e07f7fa" providerId="ADAL" clId="{7B374FF5-4B6A-4F09-A258-CCC490950B61}" dt="2022-12-12T18:27:23.047" v="888" actId="20577"/>
          <ac:spMkLst>
            <pc:docMk/>
            <pc:sldMk cId="646582766" sldId="335"/>
            <ac:spMk id="2" creationId="{A8FC04AA-6F28-4CB4-6C78-F4E9EE28637D}"/>
          </ac:spMkLst>
        </pc:spChg>
        <pc:spChg chg="mod">
          <ac:chgData name="Rudella, Jennifer L. (jlr1147)" userId="bcedbcf6-db53-4763-8a59-7eea9e07f7fa" providerId="ADAL" clId="{7B374FF5-4B6A-4F09-A258-CCC490950B61}" dt="2022-12-12T18:17:24.505" v="286" actId="1076"/>
          <ac:spMkLst>
            <pc:docMk/>
            <pc:sldMk cId="646582766" sldId="335"/>
            <ac:spMk id="3" creationId="{2B63ED35-9062-89D5-E90C-DA47AF2D4C72}"/>
          </ac:spMkLst>
        </pc:spChg>
        <pc:graphicFrameChg chg="modGraphic">
          <ac:chgData name="Rudella, Jennifer L. (jlr1147)" userId="bcedbcf6-db53-4763-8a59-7eea9e07f7fa" providerId="ADAL" clId="{7B374FF5-4B6A-4F09-A258-CCC490950B61}" dt="2022-12-12T18:21:01.406" v="301" actId="14100"/>
          <ac:graphicFrameMkLst>
            <pc:docMk/>
            <pc:sldMk cId="646582766" sldId="335"/>
            <ac:graphicFrameMk id="4" creationId="{2A92E9CF-768D-94C3-27B3-D2F3AED6C5A5}"/>
          </ac:graphicFrameMkLst>
        </pc:graphicFrameChg>
        <pc:graphicFrameChg chg="mod modGraphic">
          <ac:chgData name="Rudella, Jennifer L. (jlr1147)" userId="bcedbcf6-db53-4763-8a59-7eea9e07f7fa" providerId="ADAL" clId="{7B374FF5-4B6A-4F09-A258-CCC490950B61}" dt="2022-12-12T18:24:12.784" v="566" actId="404"/>
          <ac:graphicFrameMkLst>
            <pc:docMk/>
            <pc:sldMk cId="646582766" sldId="335"/>
            <ac:graphicFrameMk id="5" creationId="{001DDE12-CD54-D782-1D60-E5935BB3ADD1}"/>
          </ac:graphicFrameMkLst>
        </pc:graphicFrameChg>
        <pc:graphicFrameChg chg="mod modGraphic">
          <ac:chgData name="Rudella, Jennifer L. (jlr1147)" userId="bcedbcf6-db53-4763-8a59-7eea9e07f7fa" providerId="ADAL" clId="{7B374FF5-4B6A-4F09-A258-CCC490950B61}" dt="2022-12-12T19:05:53.777" v="1107" actId="6549"/>
          <ac:graphicFrameMkLst>
            <pc:docMk/>
            <pc:sldMk cId="646582766" sldId="335"/>
            <ac:graphicFrameMk id="6" creationId="{F1C19660-4A41-3513-1FFC-2F506A6C7967}"/>
          </ac:graphicFrameMkLst>
        </pc:graphicFrameChg>
      </pc:sldChg>
      <pc:sldChg chg="modSp mod ord">
        <pc:chgData name="Rudella, Jennifer L. (jlr1147)" userId="bcedbcf6-db53-4763-8a59-7eea9e07f7fa" providerId="ADAL" clId="{7B374FF5-4B6A-4F09-A258-CCC490950B61}" dt="2022-12-12T19:09:04.353" v="1254" actId="115"/>
        <pc:sldMkLst>
          <pc:docMk/>
          <pc:sldMk cId="2168556589" sldId="336"/>
        </pc:sldMkLst>
        <pc:spChg chg="mod">
          <ac:chgData name="Rudella, Jennifer L. (jlr1147)" userId="bcedbcf6-db53-4763-8a59-7eea9e07f7fa" providerId="ADAL" clId="{7B374FF5-4B6A-4F09-A258-CCC490950B61}" dt="2022-12-12T18:27:38.338" v="920" actId="20577"/>
          <ac:spMkLst>
            <pc:docMk/>
            <pc:sldMk cId="2168556589" sldId="336"/>
            <ac:spMk id="2" creationId="{A8FC04AA-6F28-4CB4-6C78-F4E9EE28637D}"/>
          </ac:spMkLst>
        </pc:spChg>
        <pc:spChg chg="mod">
          <ac:chgData name="Rudella, Jennifer L. (jlr1147)" userId="bcedbcf6-db53-4763-8a59-7eea9e07f7fa" providerId="ADAL" clId="{7B374FF5-4B6A-4F09-A258-CCC490950B61}" dt="2022-12-12T19:08:54.839" v="1251" actId="6549"/>
          <ac:spMkLst>
            <pc:docMk/>
            <pc:sldMk cId="2168556589" sldId="336"/>
            <ac:spMk id="3" creationId="{2B63ED35-9062-89D5-E90C-DA47AF2D4C72}"/>
          </ac:spMkLst>
        </pc:spChg>
        <pc:graphicFrameChg chg="mod modGraphic">
          <ac:chgData name="Rudella, Jennifer L. (jlr1147)" userId="bcedbcf6-db53-4763-8a59-7eea9e07f7fa" providerId="ADAL" clId="{7B374FF5-4B6A-4F09-A258-CCC490950B61}" dt="2022-12-12T19:09:04.353" v="1254" actId="115"/>
          <ac:graphicFrameMkLst>
            <pc:docMk/>
            <pc:sldMk cId="2168556589" sldId="336"/>
            <ac:graphicFrameMk id="4" creationId="{2A92E9CF-768D-94C3-27B3-D2F3AED6C5A5}"/>
          </ac:graphicFrameMkLst>
        </pc:graphicFrameChg>
        <pc:graphicFrameChg chg="mod modGraphic">
          <ac:chgData name="Rudella, Jennifer L. (jlr1147)" userId="bcedbcf6-db53-4763-8a59-7eea9e07f7fa" providerId="ADAL" clId="{7B374FF5-4B6A-4F09-A258-CCC490950B61}" dt="2022-12-12T19:06:28.321" v="1114" actId="12"/>
          <ac:graphicFrameMkLst>
            <pc:docMk/>
            <pc:sldMk cId="2168556589" sldId="336"/>
            <ac:graphicFrameMk id="5" creationId="{001DDE12-CD54-D782-1D60-E5935BB3ADD1}"/>
          </ac:graphicFrameMkLst>
        </pc:graphicFrameChg>
      </pc:sldChg>
      <pc:sldChg chg="modSp mod ord">
        <pc:chgData name="Rudella, Jennifer L. (jlr1147)" userId="bcedbcf6-db53-4763-8a59-7eea9e07f7fa" providerId="ADAL" clId="{7B374FF5-4B6A-4F09-A258-CCC490950B61}" dt="2022-12-12T19:09:14.566" v="1255" actId="20577"/>
        <pc:sldMkLst>
          <pc:docMk/>
          <pc:sldMk cId="3707844374" sldId="337"/>
        </pc:sldMkLst>
        <pc:graphicFrameChg chg="mod modGraphic">
          <ac:chgData name="Rudella, Jennifer L. (jlr1147)" userId="bcedbcf6-db53-4763-8a59-7eea9e07f7fa" providerId="ADAL" clId="{7B374FF5-4B6A-4F09-A258-CCC490950B61}" dt="2022-12-12T18:24:34.559" v="570" actId="403"/>
          <ac:graphicFrameMkLst>
            <pc:docMk/>
            <pc:sldMk cId="3707844374" sldId="337"/>
            <ac:graphicFrameMk id="8" creationId="{95FF2828-285B-8942-B203-DC9E88872482}"/>
          </ac:graphicFrameMkLst>
        </pc:graphicFrameChg>
        <pc:graphicFrameChg chg="mod modGraphic">
          <ac:chgData name="Rudella, Jennifer L. (jlr1147)" userId="bcedbcf6-db53-4763-8a59-7eea9e07f7fa" providerId="ADAL" clId="{7B374FF5-4B6A-4F09-A258-CCC490950B61}" dt="2022-12-12T19:09:14.566" v="1255" actId="20577"/>
          <ac:graphicFrameMkLst>
            <pc:docMk/>
            <pc:sldMk cId="3707844374" sldId="337"/>
            <ac:graphicFrameMk id="9" creationId="{4F1F5839-1996-D1DD-7C95-E1CAA7D8B30A}"/>
          </ac:graphicFrameMkLst>
        </pc:graphicFrameChg>
      </pc:sldChg>
      <pc:sldChg chg="modSp mod ord">
        <pc:chgData name="Rudella, Jennifer L. (jlr1147)" userId="bcedbcf6-db53-4763-8a59-7eea9e07f7fa" providerId="ADAL" clId="{7B374FF5-4B6A-4F09-A258-CCC490950B61}" dt="2022-12-12T19:18:29.245" v="1264" actId="11"/>
        <pc:sldMkLst>
          <pc:docMk/>
          <pc:sldMk cId="1677899156" sldId="338"/>
        </pc:sldMkLst>
        <pc:spChg chg="mod">
          <ac:chgData name="Rudella, Jennifer L. (jlr1147)" userId="bcedbcf6-db53-4763-8a59-7eea9e07f7fa" providerId="ADAL" clId="{7B374FF5-4B6A-4F09-A258-CCC490950B61}" dt="2022-12-12T18:27:43.258" v="936" actId="20577"/>
          <ac:spMkLst>
            <pc:docMk/>
            <pc:sldMk cId="1677899156" sldId="338"/>
            <ac:spMk id="2" creationId="{1DC8BE0C-3E8A-9F75-FEB7-F8C151E530D2}"/>
          </ac:spMkLst>
        </pc:spChg>
        <pc:spChg chg="mod">
          <ac:chgData name="Rudella, Jennifer L. (jlr1147)" userId="bcedbcf6-db53-4763-8a59-7eea9e07f7fa" providerId="ADAL" clId="{7B374FF5-4B6A-4F09-A258-CCC490950B61}" dt="2022-12-12T19:18:29.245" v="1264" actId="11"/>
          <ac:spMkLst>
            <pc:docMk/>
            <pc:sldMk cId="1677899156" sldId="338"/>
            <ac:spMk id="3" creationId="{D05D06E8-EC5C-F096-B5B0-D3AB5E5E6A21}"/>
          </ac:spMkLst>
        </pc:spChg>
        <pc:graphicFrameChg chg="mod modGraphic">
          <ac:chgData name="Rudella, Jennifer L. (jlr1147)" userId="bcedbcf6-db53-4763-8a59-7eea9e07f7fa" providerId="ADAL" clId="{7B374FF5-4B6A-4F09-A258-CCC490950B61}" dt="2022-12-12T19:09:23.398" v="1256" actId="20577"/>
          <ac:graphicFrameMkLst>
            <pc:docMk/>
            <pc:sldMk cId="1677899156" sldId="338"/>
            <ac:graphicFrameMk id="6" creationId="{B8DF01D5-DF15-5701-936B-9AEE4CE118B0}"/>
          </ac:graphicFrameMkLst>
        </pc:graphicFrameChg>
        <pc:graphicFrameChg chg="modGraphic">
          <ac:chgData name="Rudella, Jennifer L. (jlr1147)" userId="bcedbcf6-db53-4763-8a59-7eea9e07f7fa" providerId="ADAL" clId="{7B374FF5-4B6A-4F09-A258-CCC490950B61}" dt="2022-12-12T18:24:47.560" v="575" actId="403"/>
          <ac:graphicFrameMkLst>
            <pc:docMk/>
            <pc:sldMk cId="1677899156" sldId="338"/>
            <ac:graphicFrameMk id="7" creationId="{E9C8829D-D703-3D9D-C6BD-622D7CE25C7E}"/>
          </ac:graphicFrameMkLst>
        </pc:graphicFrameChg>
      </pc:sldChg>
      <pc:sldChg chg="modSp mod">
        <pc:chgData name="Rudella, Jennifer L. (jlr1147)" userId="bcedbcf6-db53-4763-8a59-7eea9e07f7fa" providerId="ADAL" clId="{7B374FF5-4B6A-4F09-A258-CCC490950B61}" dt="2022-12-12T19:19:10.647" v="1272" actId="11"/>
        <pc:sldMkLst>
          <pc:docMk/>
          <pc:sldMk cId="2723271555" sldId="339"/>
        </pc:sldMkLst>
        <pc:spChg chg="mod">
          <ac:chgData name="Rudella, Jennifer L. (jlr1147)" userId="bcedbcf6-db53-4763-8a59-7eea9e07f7fa" providerId="ADAL" clId="{7B374FF5-4B6A-4F09-A258-CCC490950B61}" dt="2022-12-12T18:27:48.108" v="952" actId="20577"/>
          <ac:spMkLst>
            <pc:docMk/>
            <pc:sldMk cId="2723271555" sldId="339"/>
            <ac:spMk id="2" creationId="{4F0A1DB4-41BA-39C4-1ED6-35C71E70B4DC}"/>
          </ac:spMkLst>
        </pc:spChg>
        <pc:spChg chg="mod">
          <ac:chgData name="Rudella, Jennifer L. (jlr1147)" userId="bcedbcf6-db53-4763-8a59-7eea9e07f7fa" providerId="ADAL" clId="{7B374FF5-4B6A-4F09-A258-CCC490950B61}" dt="2022-12-12T19:19:10.647" v="1272" actId="11"/>
          <ac:spMkLst>
            <pc:docMk/>
            <pc:sldMk cId="2723271555" sldId="339"/>
            <ac:spMk id="3" creationId="{12A2DB4C-2618-A14A-9F5F-7700FBE47FF0}"/>
          </ac:spMkLst>
        </pc:spChg>
      </pc:sldChg>
      <pc:sldChg chg="modSp new mod">
        <pc:chgData name="Rudella, Jennifer L. (jlr1147)" userId="bcedbcf6-db53-4763-8a59-7eea9e07f7fa" providerId="ADAL" clId="{7B374FF5-4B6A-4F09-A258-CCC490950B61}" dt="2022-12-12T19:20:32.717" v="1325" actId="404"/>
        <pc:sldMkLst>
          <pc:docMk/>
          <pc:sldMk cId="1111636436" sldId="340"/>
        </pc:sldMkLst>
        <pc:spChg chg="mod">
          <ac:chgData name="Rudella, Jennifer L. (jlr1147)" userId="bcedbcf6-db53-4763-8a59-7eea9e07f7fa" providerId="ADAL" clId="{7B374FF5-4B6A-4F09-A258-CCC490950B61}" dt="2022-12-12T19:20:32.717" v="1325" actId="404"/>
          <ac:spMkLst>
            <pc:docMk/>
            <pc:sldMk cId="1111636436" sldId="340"/>
            <ac:spMk id="2" creationId="{20E7CC83-56CD-B3AE-7682-9DDBF9CB7EAE}"/>
          </ac:spMkLst>
        </pc:spChg>
      </pc:sldChg>
    </pc:docChg>
  </pc:docChgLst>
  <pc:docChgLst>
    <pc:chgData name="Jennifer Rudella" userId="feff42b6-2567-4200-9a25-d606891f7d29" providerId="ADAL" clId="{AB476BAA-5407-4A0E-B8C0-68BFC9E1482B}"/>
    <pc:docChg chg="undo custSel addSld delSld modSld">
      <pc:chgData name="Jennifer Rudella" userId="feff42b6-2567-4200-9a25-d606891f7d29" providerId="ADAL" clId="{AB476BAA-5407-4A0E-B8C0-68BFC9E1482B}" dt="2023-01-23T17:59:34.492" v="148" actId="20577"/>
      <pc:docMkLst>
        <pc:docMk/>
      </pc:docMkLst>
      <pc:sldChg chg="addSp delSp modSp mod">
        <pc:chgData name="Jennifer Rudella" userId="feff42b6-2567-4200-9a25-d606891f7d29" providerId="ADAL" clId="{AB476BAA-5407-4A0E-B8C0-68BFC9E1482B}" dt="2023-01-23T17:52:46.833" v="79" actId="1076"/>
        <pc:sldMkLst>
          <pc:docMk/>
          <pc:sldMk cId="2827052669" sldId="307"/>
        </pc:sldMkLst>
        <pc:picChg chg="del">
          <ac:chgData name="Jennifer Rudella" userId="feff42b6-2567-4200-9a25-d606891f7d29" providerId="ADAL" clId="{AB476BAA-5407-4A0E-B8C0-68BFC9E1482B}" dt="2023-01-23T17:52:38.051" v="76" actId="478"/>
          <ac:picMkLst>
            <pc:docMk/>
            <pc:sldMk cId="2827052669" sldId="307"/>
            <ac:picMk id="5" creationId="{57179955-B160-9BFA-3D04-8266EC24310A}"/>
          </ac:picMkLst>
        </pc:picChg>
        <pc:picChg chg="add mod">
          <ac:chgData name="Jennifer Rudella" userId="feff42b6-2567-4200-9a25-d606891f7d29" providerId="ADAL" clId="{AB476BAA-5407-4A0E-B8C0-68BFC9E1482B}" dt="2023-01-23T17:52:46.833" v="79" actId="1076"/>
          <ac:picMkLst>
            <pc:docMk/>
            <pc:sldMk cId="2827052669" sldId="307"/>
            <ac:picMk id="6" creationId="{9BFD64CB-669F-E09C-08DE-0DE4F695DEAA}"/>
          </ac:picMkLst>
        </pc:picChg>
      </pc:sldChg>
      <pc:sldChg chg="modSp mod">
        <pc:chgData name="Jennifer Rudella" userId="feff42b6-2567-4200-9a25-d606891f7d29" providerId="ADAL" clId="{AB476BAA-5407-4A0E-B8C0-68BFC9E1482B}" dt="2023-01-23T17:53:19.458" v="81" actId="1076"/>
        <pc:sldMkLst>
          <pc:docMk/>
          <pc:sldMk cId="3190472323" sldId="314"/>
        </pc:sldMkLst>
        <pc:graphicFrameChg chg="mod modGraphic">
          <ac:chgData name="Jennifer Rudella" userId="feff42b6-2567-4200-9a25-d606891f7d29" providerId="ADAL" clId="{AB476BAA-5407-4A0E-B8C0-68BFC9E1482B}" dt="2023-01-23T17:53:19.458" v="81" actId="1076"/>
          <ac:graphicFrameMkLst>
            <pc:docMk/>
            <pc:sldMk cId="3190472323" sldId="314"/>
            <ac:graphicFrameMk id="5" creationId="{350CC8D9-D6B5-3671-A553-C41BC05EC7B3}"/>
          </ac:graphicFrameMkLst>
        </pc:graphicFrameChg>
      </pc:sldChg>
      <pc:sldChg chg="modSp mod">
        <pc:chgData name="Jennifer Rudella" userId="feff42b6-2567-4200-9a25-d606891f7d29" providerId="ADAL" clId="{AB476BAA-5407-4A0E-B8C0-68BFC9E1482B}" dt="2023-01-23T17:53:34.883" v="87" actId="20577"/>
        <pc:sldMkLst>
          <pc:docMk/>
          <pc:sldMk cId="2000581071" sldId="315"/>
        </pc:sldMkLst>
        <pc:graphicFrameChg chg="modGraphic">
          <ac:chgData name="Jennifer Rudella" userId="feff42b6-2567-4200-9a25-d606891f7d29" providerId="ADAL" clId="{AB476BAA-5407-4A0E-B8C0-68BFC9E1482B}" dt="2023-01-23T17:53:34.883" v="87" actId="20577"/>
          <ac:graphicFrameMkLst>
            <pc:docMk/>
            <pc:sldMk cId="2000581071" sldId="315"/>
            <ac:graphicFrameMk id="4" creationId="{A8A9261A-F107-83BD-289B-46A0AB616F7F}"/>
          </ac:graphicFrameMkLst>
        </pc:graphicFrameChg>
      </pc:sldChg>
      <pc:sldChg chg="modSp mod">
        <pc:chgData name="Jennifer Rudella" userId="feff42b6-2567-4200-9a25-d606891f7d29" providerId="ADAL" clId="{AB476BAA-5407-4A0E-B8C0-68BFC9E1482B}" dt="2023-01-23T17:54:08.492" v="99" actId="20577"/>
        <pc:sldMkLst>
          <pc:docMk/>
          <pc:sldMk cId="1137762966" sldId="316"/>
        </pc:sldMkLst>
        <pc:graphicFrameChg chg="modGraphic">
          <ac:chgData name="Jennifer Rudella" userId="feff42b6-2567-4200-9a25-d606891f7d29" providerId="ADAL" clId="{AB476BAA-5407-4A0E-B8C0-68BFC9E1482B}" dt="2023-01-23T17:54:08.492" v="99" actId="20577"/>
          <ac:graphicFrameMkLst>
            <pc:docMk/>
            <pc:sldMk cId="1137762966" sldId="316"/>
            <ac:graphicFrameMk id="4" creationId="{A442C7D9-15EB-9A65-A99F-752164FBE5A6}"/>
          </ac:graphicFrameMkLst>
        </pc:graphicFrameChg>
      </pc:sldChg>
      <pc:sldChg chg="addSp delSp modSp mod">
        <pc:chgData name="Jennifer Rudella" userId="feff42b6-2567-4200-9a25-d606891f7d29" providerId="ADAL" clId="{AB476BAA-5407-4A0E-B8C0-68BFC9E1482B}" dt="2023-01-23T17:58:12.587" v="124" actId="1076"/>
        <pc:sldMkLst>
          <pc:docMk/>
          <pc:sldMk cId="614338172" sldId="318"/>
        </pc:sldMkLst>
        <pc:spChg chg="add del mod">
          <ac:chgData name="Jennifer Rudella" userId="feff42b6-2567-4200-9a25-d606891f7d29" providerId="ADAL" clId="{AB476BAA-5407-4A0E-B8C0-68BFC9E1482B}" dt="2023-01-23T17:56:23.845" v="115" actId="478"/>
          <ac:spMkLst>
            <pc:docMk/>
            <pc:sldMk cId="614338172" sldId="318"/>
            <ac:spMk id="6" creationId="{7D05FB73-CBDA-F296-2A0D-8A2D09287B7A}"/>
          </ac:spMkLst>
        </pc:spChg>
        <pc:spChg chg="add del mod">
          <ac:chgData name="Jennifer Rudella" userId="feff42b6-2567-4200-9a25-d606891f7d29" providerId="ADAL" clId="{AB476BAA-5407-4A0E-B8C0-68BFC9E1482B}" dt="2023-01-23T17:58:09.769" v="123" actId="478"/>
          <ac:spMkLst>
            <pc:docMk/>
            <pc:sldMk cId="614338172" sldId="318"/>
            <ac:spMk id="11" creationId="{7AF27664-61ED-8364-869A-FD48C82BAC6B}"/>
          </ac:spMkLst>
        </pc:spChg>
        <pc:picChg chg="add del">
          <ac:chgData name="Jennifer Rudella" userId="feff42b6-2567-4200-9a25-d606891f7d29" providerId="ADAL" clId="{AB476BAA-5407-4A0E-B8C0-68BFC9E1482B}" dt="2023-01-23T17:57:52.007" v="116" actId="478"/>
          <ac:picMkLst>
            <pc:docMk/>
            <pc:sldMk cId="614338172" sldId="318"/>
            <ac:picMk id="5" creationId="{7334471B-7AEA-EF02-9621-FC4DABAF86D4}"/>
          </ac:picMkLst>
        </pc:picChg>
        <pc:picChg chg="add del mod">
          <ac:chgData name="Jennifer Rudella" userId="feff42b6-2567-4200-9a25-d606891f7d29" providerId="ADAL" clId="{AB476BAA-5407-4A0E-B8C0-68BFC9E1482B}" dt="2023-01-23T17:56:23.404" v="114" actId="22"/>
          <ac:picMkLst>
            <pc:docMk/>
            <pc:sldMk cId="614338172" sldId="318"/>
            <ac:picMk id="8" creationId="{AAB4A79C-8114-A45D-B9ED-F0237928A375}"/>
          </ac:picMkLst>
        </pc:picChg>
        <pc:picChg chg="mod">
          <ac:chgData name="Jennifer Rudella" userId="feff42b6-2567-4200-9a25-d606891f7d29" providerId="ADAL" clId="{AB476BAA-5407-4A0E-B8C0-68BFC9E1482B}" dt="2023-01-23T17:58:12.587" v="124" actId="1076"/>
          <ac:picMkLst>
            <pc:docMk/>
            <pc:sldMk cId="614338172" sldId="318"/>
            <ac:picMk id="9" creationId="{E6578A31-910E-45A2-110A-177924907A96}"/>
          </ac:picMkLst>
        </pc:picChg>
        <pc:picChg chg="add mod">
          <ac:chgData name="Jennifer Rudella" userId="feff42b6-2567-4200-9a25-d606891f7d29" providerId="ADAL" clId="{AB476BAA-5407-4A0E-B8C0-68BFC9E1482B}" dt="2023-01-23T17:58:07.476" v="122" actId="1076"/>
          <ac:picMkLst>
            <pc:docMk/>
            <pc:sldMk cId="614338172" sldId="318"/>
            <ac:picMk id="13" creationId="{6D2FC3A2-66F2-DC86-59DD-593988EF6093}"/>
          </ac:picMkLst>
        </pc:picChg>
      </pc:sldChg>
      <pc:sldChg chg="addSp delSp modSp mod">
        <pc:chgData name="Jennifer Rudella" userId="feff42b6-2567-4200-9a25-d606891f7d29" providerId="ADAL" clId="{AB476BAA-5407-4A0E-B8C0-68BFC9E1482B}" dt="2023-01-23T17:50:14.802" v="36" actId="1076"/>
        <pc:sldMkLst>
          <pc:docMk/>
          <pc:sldMk cId="2360973310" sldId="324"/>
        </pc:sldMkLst>
        <pc:spChg chg="mod">
          <ac:chgData name="Jennifer Rudella" userId="feff42b6-2567-4200-9a25-d606891f7d29" providerId="ADAL" clId="{AB476BAA-5407-4A0E-B8C0-68BFC9E1482B}" dt="2023-01-23T17:49:55.819" v="31" actId="20577"/>
          <ac:spMkLst>
            <pc:docMk/>
            <pc:sldMk cId="2360973310" sldId="324"/>
            <ac:spMk id="3" creationId="{5E25C23F-741A-9335-F50C-052A598ED8A0}"/>
          </ac:spMkLst>
        </pc:spChg>
        <pc:picChg chg="add mod">
          <ac:chgData name="Jennifer Rudella" userId="feff42b6-2567-4200-9a25-d606891f7d29" providerId="ADAL" clId="{AB476BAA-5407-4A0E-B8C0-68BFC9E1482B}" dt="2023-01-23T17:50:14.802" v="36" actId="1076"/>
          <ac:picMkLst>
            <pc:docMk/>
            <pc:sldMk cId="2360973310" sldId="324"/>
            <ac:picMk id="5" creationId="{F2CE25F5-C0EE-C328-5605-A5F679ED1085}"/>
          </ac:picMkLst>
        </pc:picChg>
        <pc:picChg chg="del">
          <ac:chgData name="Jennifer Rudella" userId="feff42b6-2567-4200-9a25-d606891f7d29" providerId="ADAL" clId="{AB476BAA-5407-4A0E-B8C0-68BFC9E1482B}" dt="2023-01-23T17:49:58.034" v="32" actId="478"/>
          <ac:picMkLst>
            <pc:docMk/>
            <pc:sldMk cId="2360973310" sldId="324"/>
            <ac:picMk id="9" creationId="{AAE5FBE2-6E52-B2B6-9B29-4E70582EB78E}"/>
          </ac:picMkLst>
        </pc:picChg>
      </pc:sldChg>
      <pc:sldChg chg="addSp delSp modSp mod">
        <pc:chgData name="Jennifer Rudella" userId="feff42b6-2567-4200-9a25-d606891f7d29" providerId="ADAL" clId="{AB476BAA-5407-4A0E-B8C0-68BFC9E1482B}" dt="2023-01-23T17:50:35.952" v="40" actId="14100"/>
        <pc:sldMkLst>
          <pc:docMk/>
          <pc:sldMk cId="567871783" sldId="328"/>
        </pc:sldMkLst>
        <pc:picChg chg="del">
          <ac:chgData name="Jennifer Rudella" userId="feff42b6-2567-4200-9a25-d606891f7d29" providerId="ADAL" clId="{AB476BAA-5407-4A0E-B8C0-68BFC9E1482B}" dt="2023-01-23T17:50:20.450" v="37" actId="478"/>
          <ac:picMkLst>
            <pc:docMk/>
            <pc:sldMk cId="567871783" sldId="328"/>
            <ac:picMk id="5" creationId="{CC835BF6-AA06-B973-12D1-B16B16C82ED2}"/>
          </ac:picMkLst>
        </pc:picChg>
        <pc:picChg chg="add mod">
          <ac:chgData name="Jennifer Rudella" userId="feff42b6-2567-4200-9a25-d606891f7d29" providerId="ADAL" clId="{AB476BAA-5407-4A0E-B8C0-68BFC9E1482B}" dt="2023-01-23T17:50:35.952" v="40" actId="14100"/>
          <ac:picMkLst>
            <pc:docMk/>
            <pc:sldMk cId="567871783" sldId="328"/>
            <ac:picMk id="7" creationId="{89C48A6D-BDFC-6B96-46E4-EA2614AF48C1}"/>
          </ac:picMkLst>
        </pc:picChg>
      </pc:sldChg>
      <pc:sldChg chg="addSp delSp modSp mod">
        <pc:chgData name="Jennifer Rudella" userId="feff42b6-2567-4200-9a25-d606891f7d29" providerId="ADAL" clId="{AB476BAA-5407-4A0E-B8C0-68BFC9E1482B}" dt="2023-01-23T17:51:47.844" v="71" actId="122"/>
        <pc:sldMkLst>
          <pc:docMk/>
          <pc:sldMk cId="1116760392" sldId="329"/>
        </pc:sldMkLst>
        <pc:graphicFrameChg chg="modGraphic">
          <ac:chgData name="Jennifer Rudella" userId="feff42b6-2567-4200-9a25-d606891f7d29" providerId="ADAL" clId="{AB476BAA-5407-4A0E-B8C0-68BFC9E1482B}" dt="2023-01-23T17:51:47.844" v="71" actId="122"/>
          <ac:graphicFrameMkLst>
            <pc:docMk/>
            <pc:sldMk cId="1116760392" sldId="329"/>
            <ac:graphicFrameMk id="7" creationId="{0053B329-709C-9103-8F52-5181A6E114CC}"/>
          </ac:graphicFrameMkLst>
        </pc:graphicFrameChg>
        <pc:picChg chg="del">
          <ac:chgData name="Jennifer Rudella" userId="feff42b6-2567-4200-9a25-d606891f7d29" providerId="ADAL" clId="{AB476BAA-5407-4A0E-B8C0-68BFC9E1482B}" dt="2023-01-23T17:50:54.674" v="41" actId="478"/>
          <ac:picMkLst>
            <pc:docMk/>
            <pc:sldMk cId="1116760392" sldId="329"/>
            <ac:picMk id="5" creationId="{B8A41D6B-F494-5653-8A56-9E32926F398F}"/>
          </ac:picMkLst>
        </pc:picChg>
        <pc:picChg chg="add mod">
          <ac:chgData name="Jennifer Rudella" userId="feff42b6-2567-4200-9a25-d606891f7d29" providerId="ADAL" clId="{AB476BAA-5407-4A0E-B8C0-68BFC9E1482B}" dt="2023-01-23T17:51:02.137" v="45" actId="1076"/>
          <ac:picMkLst>
            <pc:docMk/>
            <pc:sldMk cId="1116760392" sldId="329"/>
            <ac:picMk id="6" creationId="{8E420EEF-D9CF-9E31-289D-0EBDE9BDAE01}"/>
          </ac:picMkLst>
        </pc:picChg>
      </pc:sldChg>
      <pc:sldChg chg="addSp delSp modSp mod">
        <pc:chgData name="Jennifer Rudella" userId="feff42b6-2567-4200-9a25-d606891f7d29" providerId="ADAL" clId="{AB476BAA-5407-4A0E-B8C0-68BFC9E1482B}" dt="2023-01-23T17:52:10.978" v="75" actId="14100"/>
        <pc:sldMkLst>
          <pc:docMk/>
          <pc:sldMk cId="2931036624" sldId="330"/>
        </pc:sldMkLst>
        <pc:picChg chg="add mod">
          <ac:chgData name="Jennifer Rudella" userId="feff42b6-2567-4200-9a25-d606891f7d29" providerId="ADAL" clId="{AB476BAA-5407-4A0E-B8C0-68BFC9E1482B}" dt="2023-01-23T17:52:10.978" v="75" actId="14100"/>
          <ac:picMkLst>
            <pc:docMk/>
            <pc:sldMk cId="2931036624" sldId="330"/>
            <ac:picMk id="5" creationId="{F7FFE490-5C7C-67FF-D9FD-0D936D15E949}"/>
          </ac:picMkLst>
        </pc:picChg>
        <pc:picChg chg="del">
          <ac:chgData name="Jennifer Rudella" userId="feff42b6-2567-4200-9a25-d606891f7d29" providerId="ADAL" clId="{AB476BAA-5407-4A0E-B8C0-68BFC9E1482B}" dt="2023-01-23T17:51:53.994" v="72" actId="478"/>
          <ac:picMkLst>
            <pc:docMk/>
            <pc:sldMk cId="2931036624" sldId="330"/>
            <ac:picMk id="7" creationId="{D22873E2-CD10-C9A7-D77B-AC9D7D24A8E5}"/>
          </ac:picMkLst>
        </pc:picChg>
      </pc:sldChg>
      <pc:sldChg chg="delSp modSp add del mod">
        <pc:chgData name="Jennifer Rudella" userId="feff42b6-2567-4200-9a25-d606891f7d29" providerId="ADAL" clId="{AB476BAA-5407-4A0E-B8C0-68BFC9E1482B}" dt="2023-01-23T17:59:04.117" v="144" actId="1076"/>
        <pc:sldMkLst>
          <pc:docMk/>
          <pc:sldMk cId="4094397150" sldId="333"/>
        </pc:sldMkLst>
        <pc:spChg chg="mod">
          <ac:chgData name="Jennifer Rudella" userId="feff42b6-2567-4200-9a25-d606891f7d29" providerId="ADAL" clId="{AB476BAA-5407-4A0E-B8C0-68BFC9E1482B}" dt="2023-01-23T17:58:59.156" v="143" actId="20577"/>
          <ac:spMkLst>
            <pc:docMk/>
            <pc:sldMk cId="4094397150" sldId="333"/>
            <ac:spMk id="3" creationId="{3842FA35-B021-4EC8-AEFB-CE8FC309EA93}"/>
          </ac:spMkLst>
        </pc:spChg>
        <pc:graphicFrameChg chg="del">
          <ac:chgData name="Jennifer Rudella" userId="feff42b6-2567-4200-9a25-d606891f7d29" providerId="ADAL" clId="{AB476BAA-5407-4A0E-B8C0-68BFC9E1482B}" dt="2023-01-23T17:58:49.810" v="131" actId="478"/>
          <ac:graphicFrameMkLst>
            <pc:docMk/>
            <pc:sldMk cId="4094397150" sldId="333"/>
            <ac:graphicFrameMk id="7" creationId="{FAE19C09-0FA4-8451-ED7D-4B3A73952D87}"/>
          </ac:graphicFrameMkLst>
        </pc:graphicFrameChg>
        <pc:graphicFrameChg chg="mod">
          <ac:chgData name="Jennifer Rudella" userId="feff42b6-2567-4200-9a25-d606891f7d29" providerId="ADAL" clId="{AB476BAA-5407-4A0E-B8C0-68BFC9E1482B}" dt="2023-01-23T17:59:04.117" v="144" actId="1076"/>
          <ac:graphicFrameMkLst>
            <pc:docMk/>
            <pc:sldMk cId="4094397150" sldId="333"/>
            <ac:graphicFrameMk id="8" creationId="{B09B53DD-B1E2-29DD-0CAB-57BC014B1DFB}"/>
          </ac:graphicFrameMkLst>
        </pc:graphicFrameChg>
      </pc:sldChg>
      <pc:sldChg chg="modSp mod">
        <pc:chgData name="Jennifer Rudella" userId="feff42b6-2567-4200-9a25-d606891f7d29" providerId="ADAL" clId="{AB476BAA-5407-4A0E-B8C0-68BFC9E1482B}" dt="2023-01-23T17:59:24.898" v="146" actId="20577"/>
        <pc:sldMkLst>
          <pc:docMk/>
          <pc:sldMk cId="2168556589" sldId="336"/>
        </pc:sldMkLst>
        <pc:spChg chg="mod">
          <ac:chgData name="Jennifer Rudella" userId="feff42b6-2567-4200-9a25-d606891f7d29" providerId="ADAL" clId="{AB476BAA-5407-4A0E-B8C0-68BFC9E1482B}" dt="2023-01-23T17:59:24.898" v="146" actId="20577"/>
          <ac:spMkLst>
            <pc:docMk/>
            <pc:sldMk cId="2168556589" sldId="336"/>
            <ac:spMk id="3" creationId="{2B63ED35-9062-89D5-E90C-DA47AF2D4C72}"/>
          </ac:spMkLst>
        </pc:spChg>
      </pc:sldChg>
      <pc:sldChg chg="modSp mod">
        <pc:chgData name="Jennifer Rudella" userId="feff42b6-2567-4200-9a25-d606891f7d29" providerId="ADAL" clId="{AB476BAA-5407-4A0E-B8C0-68BFC9E1482B}" dt="2023-01-23T17:59:34.492" v="148" actId="20577"/>
        <pc:sldMkLst>
          <pc:docMk/>
          <pc:sldMk cId="3707844374" sldId="337"/>
        </pc:sldMkLst>
        <pc:spChg chg="mod">
          <ac:chgData name="Jennifer Rudella" userId="feff42b6-2567-4200-9a25-d606891f7d29" providerId="ADAL" clId="{AB476BAA-5407-4A0E-B8C0-68BFC9E1482B}" dt="2023-01-23T17:59:34.492" v="148" actId="20577"/>
          <ac:spMkLst>
            <pc:docMk/>
            <pc:sldMk cId="3707844374" sldId="337"/>
            <ac:spMk id="3" creationId="{FD280AE2-908C-4A61-18D9-13926C80E3AC}"/>
          </ac:spMkLst>
        </pc:spChg>
      </pc:sldChg>
    </pc:docChg>
  </pc:docChgLst>
  <pc:docChgLst>
    <pc:chgData name="Rudella, Jennifer L. (jlr1147)" userId="bcedbcf6-db53-4763-8a59-7eea9e07f7fa" providerId="ADAL" clId="{39E67A4D-82E7-4CFF-AAFB-951F50CD9690}"/>
    <pc:docChg chg="undo custSel addSld modSld">
      <pc:chgData name="Rudella, Jennifer L. (jlr1147)" userId="bcedbcf6-db53-4763-8a59-7eea9e07f7fa" providerId="ADAL" clId="{39E67A4D-82E7-4CFF-AAFB-951F50CD9690}" dt="2022-12-12T13:52:42.147" v="550" actId="1076"/>
      <pc:docMkLst>
        <pc:docMk/>
      </pc:docMkLst>
      <pc:sldChg chg="modSp add mod">
        <pc:chgData name="Rudella, Jennifer L. (jlr1147)" userId="bcedbcf6-db53-4763-8a59-7eea9e07f7fa" providerId="ADAL" clId="{39E67A4D-82E7-4CFF-AAFB-951F50CD9690}" dt="2022-12-12T13:31:57.961" v="103" actId="20577"/>
        <pc:sldMkLst>
          <pc:docMk/>
          <pc:sldMk cId="3633627195" sldId="332"/>
        </pc:sldMkLst>
        <pc:spChg chg="mod">
          <ac:chgData name="Rudella, Jennifer L. (jlr1147)" userId="bcedbcf6-db53-4763-8a59-7eea9e07f7fa" providerId="ADAL" clId="{39E67A4D-82E7-4CFF-AAFB-951F50CD9690}" dt="2022-12-12T13:28:48.193" v="6" actId="20577"/>
          <ac:spMkLst>
            <pc:docMk/>
            <pc:sldMk cId="3633627195" sldId="332"/>
            <ac:spMk id="2" creationId="{2B6A38D7-175D-4A79-9747-46571934F0C6}"/>
          </ac:spMkLst>
        </pc:spChg>
        <pc:graphicFrameChg chg="mod modGraphic">
          <ac:chgData name="Rudella, Jennifer L. (jlr1147)" userId="bcedbcf6-db53-4763-8a59-7eea9e07f7fa" providerId="ADAL" clId="{39E67A4D-82E7-4CFF-AAFB-951F50CD9690}" dt="2022-12-12T13:31:51.982" v="99" actId="6549"/>
          <ac:graphicFrameMkLst>
            <pc:docMk/>
            <pc:sldMk cId="3633627195" sldId="332"/>
            <ac:graphicFrameMk id="9" creationId="{202C93B3-662B-7C5F-E081-14DFD3B9D9FC}"/>
          </ac:graphicFrameMkLst>
        </pc:graphicFrameChg>
        <pc:graphicFrameChg chg="modGraphic">
          <ac:chgData name="Rudella, Jennifer L. (jlr1147)" userId="bcedbcf6-db53-4763-8a59-7eea9e07f7fa" providerId="ADAL" clId="{39E67A4D-82E7-4CFF-AAFB-951F50CD9690}" dt="2022-12-12T13:31:54.141" v="101" actId="20577"/>
          <ac:graphicFrameMkLst>
            <pc:docMk/>
            <pc:sldMk cId="3633627195" sldId="332"/>
            <ac:graphicFrameMk id="10" creationId="{98269159-4924-9A18-6830-169D32AC6C5F}"/>
          </ac:graphicFrameMkLst>
        </pc:graphicFrameChg>
        <pc:graphicFrameChg chg="modGraphic">
          <ac:chgData name="Rudella, Jennifer L. (jlr1147)" userId="bcedbcf6-db53-4763-8a59-7eea9e07f7fa" providerId="ADAL" clId="{39E67A4D-82E7-4CFF-AAFB-951F50CD9690}" dt="2022-12-12T13:31:57.961" v="103" actId="20577"/>
          <ac:graphicFrameMkLst>
            <pc:docMk/>
            <pc:sldMk cId="3633627195" sldId="332"/>
            <ac:graphicFrameMk id="11" creationId="{98096907-C3FA-BA45-8836-1437C0AAA6DD}"/>
          </ac:graphicFrameMkLst>
        </pc:graphicFrameChg>
      </pc:sldChg>
      <pc:sldChg chg="modSp add mod">
        <pc:chgData name="Rudella, Jennifer L. (jlr1147)" userId="bcedbcf6-db53-4763-8a59-7eea9e07f7fa" providerId="ADAL" clId="{39E67A4D-82E7-4CFF-AAFB-951F50CD9690}" dt="2022-12-12T13:33:23.273" v="151" actId="20577"/>
        <pc:sldMkLst>
          <pc:docMk/>
          <pc:sldMk cId="4094397150" sldId="333"/>
        </pc:sldMkLst>
        <pc:spChg chg="mod">
          <ac:chgData name="Rudella, Jennifer L. (jlr1147)" userId="bcedbcf6-db53-4763-8a59-7eea9e07f7fa" providerId="ADAL" clId="{39E67A4D-82E7-4CFF-AAFB-951F50CD9690}" dt="2022-12-12T13:33:09.272" v="127" actId="20577"/>
          <ac:spMkLst>
            <pc:docMk/>
            <pc:sldMk cId="4094397150" sldId="333"/>
            <ac:spMk id="2" creationId="{2B6A38D7-175D-4A79-9747-46571934F0C6}"/>
          </ac:spMkLst>
        </pc:spChg>
        <pc:graphicFrameChg chg="mod modGraphic">
          <ac:chgData name="Rudella, Jennifer L. (jlr1147)" userId="bcedbcf6-db53-4763-8a59-7eea9e07f7fa" providerId="ADAL" clId="{39E67A4D-82E7-4CFF-AAFB-951F50CD9690}" dt="2022-12-12T13:33:23.273" v="151" actId="20577"/>
          <ac:graphicFrameMkLst>
            <pc:docMk/>
            <pc:sldMk cId="4094397150" sldId="333"/>
            <ac:graphicFrameMk id="7" creationId="{FAE19C09-0FA4-8451-ED7D-4B3A73952D87}"/>
          </ac:graphicFrameMkLst>
        </pc:graphicFrameChg>
      </pc:sldChg>
      <pc:sldChg chg="modSp add mod">
        <pc:chgData name="Rudella, Jennifer L. (jlr1147)" userId="bcedbcf6-db53-4763-8a59-7eea9e07f7fa" providerId="ADAL" clId="{39E67A4D-82E7-4CFF-AAFB-951F50CD9690}" dt="2022-12-12T13:33:28.217" v="157" actId="20577"/>
        <pc:sldMkLst>
          <pc:docMk/>
          <pc:sldMk cId="3061093396" sldId="334"/>
        </pc:sldMkLst>
        <pc:spChg chg="mod">
          <ac:chgData name="Rudella, Jennifer L. (jlr1147)" userId="bcedbcf6-db53-4763-8a59-7eea9e07f7fa" providerId="ADAL" clId="{39E67A4D-82E7-4CFF-AAFB-951F50CD9690}" dt="2022-12-12T13:33:28.217" v="157" actId="20577"/>
          <ac:spMkLst>
            <pc:docMk/>
            <pc:sldMk cId="3061093396" sldId="334"/>
            <ac:spMk id="2" creationId="{2B6A38D7-175D-4A79-9747-46571934F0C6}"/>
          </ac:spMkLst>
        </pc:spChg>
      </pc:sldChg>
      <pc:sldChg chg="modSp add mod">
        <pc:chgData name="Rudella, Jennifer L. (jlr1147)" userId="bcedbcf6-db53-4763-8a59-7eea9e07f7fa" providerId="ADAL" clId="{39E67A4D-82E7-4CFF-AAFB-951F50CD9690}" dt="2022-12-12T13:35:57.139" v="160" actId="1076"/>
        <pc:sldMkLst>
          <pc:docMk/>
          <pc:sldMk cId="646582766" sldId="335"/>
        </pc:sldMkLst>
        <pc:graphicFrameChg chg="mod">
          <ac:chgData name="Rudella, Jennifer L. (jlr1147)" userId="bcedbcf6-db53-4763-8a59-7eea9e07f7fa" providerId="ADAL" clId="{39E67A4D-82E7-4CFF-AAFB-951F50CD9690}" dt="2022-12-12T13:35:57.139" v="160" actId="1076"/>
          <ac:graphicFrameMkLst>
            <pc:docMk/>
            <pc:sldMk cId="646582766" sldId="335"/>
            <ac:graphicFrameMk id="4" creationId="{2A92E9CF-768D-94C3-27B3-D2F3AED6C5A5}"/>
          </ac:graphicFrameMkLst>
        </pc:graphicFrameChg>
      </pc:sldChg>
      <pc:sldChg chg="delSp modSp add mod">
        <pc:chgData name="Rudella, Jennifer L. (jlr1147)" userId="bcedbcf6-db53-4763-8a59-7eea9e07f7fa" providerId="ADAL" clId="{39E67A4D-82E7-4CFF-AAFB-951F50CD9690}" dt="2022-12-12T13:41:11.890" v="243" actId="21"/>
        <pc:sldMkLst>
          <pc:docMk/>
          <pc:sldMk cId="2168556589" sldId="336"/>
        </pc:sldMkLst>
        <pc:spChg chg="mod">
          <ac:chgData name="Rudella, Jennifer L. (jlr1147)" userId="bcedbcf6-db53-4763-8a59-7eea9e07f7fa" providerId="ADAL" clId="{39E67A4D-82E7-4CFF-AAFB-951F50CD9690}" dt="2022-12-12T13:41:04.603" v="240" actId="20577"/>
          <ac:spMkLst>
            <pc:docMk/>
            <pc:sldMk cId="2168556589" sldId="336"/>
            <ac:spMk id="3" creationId="{2B63ED35-9062-89D5-E90C-DA47AF2D4C72}"/>
          </ac:spMkLst>
        </pc:spChg>
        <pc:graphicFrameChg chg="mod">
          <ac:chgData name="Rudella, Jennifer L. (jlr1147)" userId="bcedbcf6-db53-4763-8a59-7eea9e07f7fa" providerId="ADAL" clId="{39E67A4D-82E7-4CFF-AAFB-951F50CD9690}" dt="2022-12-12T13:41:07.509" v="241" actId="1076"/>
          <ac:graphicFrameMkLst>
            <pc:docMk/>
            <pc:sldMk cId="2168556589" sldId="336"/>
            <ac:graphicFrameMk id="4" creationId="{2A92E9CF-768D-94C3-27B3-D2F3AED6C5A5}"/>
          </ac:graphicFrameMkLst>
        </pc:graphicFrameChg>
        <pc:graphicFrameChg chg="mod">
          <ac:chgData name="Rudella, Jennifer L. (jlr1147)" userId="bcedbcf6-db53-4763-8a59-7eea9e07f7fa" providerId="ADAL" clId="{39E67A4D-82E7-4CFF-AAFB-951F50CD9690}" dt="2022-12-12T13:41:09.250" v="242" actId="1076"/>
          <ac:graphicFrameMkLst>
            <pc:docMk/>
            <pc:sldMk cId="2168556589" sldId="336"/>
            <ac:graphicFrameMk id="5" creationId="{001DDE12-CD54-D782-1D60-E5935BB3ADD1}"/>
          </ac:graphicFrameMkLst>
        </pc:graphicFrameChg>
        <pc:graphicFrameChg chg="del">
          <ac:chgData name="Rudella, Jennifer L. (jlr1147)" userId="bcedbcf6-db53-4763-8a59-7eea9e07f7fa" providerId="ADAL" clId="{39E67A4D-82E7-4CFF-AAFB-951F50CD9690}" dt="2022-12-12T13:41:11.890" v="243" actId="21"/>
          <ac:graphicFrameMkLst>
            <pc:docMk/>
            <pc:sldMk cId="2168556589" sldId="336"/>
            <ac:graphicFrameMk id="6" creationId="{F1C19660-4A41-3513-1FFC-2F506A6C7967}"/>
          </ac:graphicFrameMkLst>
        </pc:graphicFrameChg>
      </pc:sldChg>
      <pc:sldChg chg="addSp delSp modSp new mod">
        <pc:chgData name="Rudella, Jennifer L. (jlr1147)" userId="bcedbcf6-db53-4763-8a59-7eea9e07f7fa" providerId="ADAL" clId="{39E67A4D-82E7-4CFF-AAFB-951F50CD9690}" dt="2022-12-12T13:43:33.200" v="520" actId="1076"/>
        <pc:sldMkLst>
          <pc:docMk/>
          <pc:sldMk cId="3707844374" sldId="337"/>
        </pc:sldMkLst>
        <pc:spChg chg="mod">
          <ac:chgData name="Rudella, Jennifer L. (jlr1147)" userId="bcedbcf6-db53-4763-8a59-7eea9e07f7fa" providerId="ADAL" clId="{39E67A4D-82E7-4CFF-AAFB-951F50CD9690}" dt="2022-12-12T13:41:33.033" v="267" actId="20577"/>
          <ac:spMkLst>
            <pc:docMk/>
            <pc:sldMk cId="3707844374" sldId="337"/>
            <ac:spMk id="2" creationId="{787A9EDC-4C0E-EE6B-5012-E68253991D1C}"/>
          </ac:spMkLst>
        </pc:spChg>
        <pc:spChg chg="mod">
          <ac:chgData name="Rudella, Jennifer L. (jlr1147)" userId="bcedbcf6-db53-4763-8a59-7eea9e07f7fa" providerId="ADAL" clId="{39E67A4D-82E7-4CFF-AAFB-951F50CD9690}" dt="2022-12-12T13:43:23.302" v="516"/>
          <ac:spMkLst>
            <pc:docMk/>
            <pc:sldMk cId="3707844374" sldId="337"/>
            <ac:spMk id="3" creationId="{FD280AE2-908C-4A61-18D9-13926C80E3AC}"/>
          </ac:spMkLst>
        </pc:spChg>
        <pc:spChg chg="add del">
          <ac:chgData name="Rudella, Jennifer L. (jlr1147)" userId="bcedbcf6-db53-4763-8a59-7eea9e07f7fa" providerId="ADAL" clId="{39E67A4D-82E7-4CFF-AAFB-951F50CD9690}" dt="2022-12-12T13:41:18.406" v="245" actId="22"/>
          <ac:spMkLst>
            <pc:docMk/>
            <pc:sldMk cId="3707844374" sldId="337"/>
            <ac:spMk id="5" creationId="{C14133DD-7D8E-E351-B463-16A1B738F631}"/>
          </ac:spMkLst>
        </pc:spChg>
        <pc:spChg chg="add del">
          <ac:chgData name="Rudella, Jennifer L. (jlr1147)" userId="bcedbcf6-db53-4763-8a59-7eea9e07f7fa" providerId="ADAL" clId="{39E67A4D-82E7-4CFF-AAFB-951F50CD9690}" dt="2022-12-12T13:41:25.213" v="247" actId="22"/>
          <ac:spMkLst>
            <pc:docMk/>
            <pc:sldMk cId="3707844374" sldId="337"/>
            <ac:spMk id="7" creationId="{1EB1FF36-5042-6221-A6E0-545E53FA8E18}"/>
          </ac:spMkLst>
        </pc:spChg>
        <pc:graphicFrameChg chg="add mod">
          <ac:chgData name="Rudella, Jennifer L. (jlr1147)" userId="bcedbcf6-db53-4763-8a59-7eea9e07f7fa" providerId="ADAL" clId="{39E67A4D-82E7-4CFF-AAFB-951F50CD9690}" dt="2022-12-12T13:43:29.502" v="518" actId="1076"/>
          <ac:graphicFrameMkLst>
            <pc:docMk/>
            <pc:sldMk cId="3707844374" sldId="337"/>
            <ac:graphicFrameMk id="8" creationId="{95FF2828-285B-8942-B203-DC9E88872482}"/>
          </ac:graphicFrameMkLst>
        </pc:graphicFrameChg>
        <pc:graphicFrameChg chg="add mod">
          <ac:chgData name="Rudella, Jennifer L. (jlr1147)" userId="bcedbcf6-db53-4763-8a59-7eea9e07f7fa" providerId="ADAL" clId="{39E67A4D-82E7-4CFF-AAFB-951F50CD9690}" dt="2022-12-12T13:43:33.200" v="520" actId="1076"/>
          <ac:graphicFrameMkLst>
            <pc:docMk/>
            <pc:sldMk cId="3707844374" sldId="337"/>
            <ac:graphicFrameMk id="9" creationId="{4F1F5839-1996-D1DD-7C95-E1CAA7D8B30A}"/>
          </ac:graphicFrameMkLst>
        </pc:graphicFrameChg>
      </pc:sldChg>
      <pc:sldChg chg="addSp delSp modSp new mod">
        <pc:chgData name="Rudella, Jennifer L. (jlr1147)" userId="bcedbcf6-db53-4763-8a59-7eea9e07f7fa" providerId="ADAL" clId="{39E67A4D-82E7-4CFF-AAFB-951F50CD9690}" dt="2022-12-12T13:52:42.147" v="550" actId="1076"/>
        <pc:sldMkLst>
          <pc:docMk/>
          <pc:sldMk cId="1677899156" sldId="338"/>
        </pc:sldMkLst>
        <pc:spChg chg="mod">
          <ac:chgData name="Rudella, Jennifer L. (jlr1147)" userId="bcedbcf6-db53-4763-8a59-7eea9e07f7fa" providerId="ADAL" clId="{39E67A4D-82E7-4CFF-AAFB-951F50CD9690}" dt="2022-12-12T13:52:38.508" v="548"/>
          <ac:spMkLst>
            <pc:docMk/>
            <pc:sldMk cId="1677899156" sldId="338"/>
            <ac:spMk id="3" creationId="{D05D06E8-EC5C-F096-B5B0-D3AB5E5E6A21}"/>
          </ac:spMkLst>
        </pc:spChg>
        <pc:graphicFrameChg chg="add mod modGraphic">
          <ac:chgData name="Rudella, Jennifer L. (jlr1147)" userId="bcedbcf6-db53-4763-8a59-7eea9e07f7fa" providerId="ADAL" clId="{39E67A4D-82E7-4CFF-AAFB-951F50CD9690}" dt="2022-12-12T13:52:30.214" v="543" actId="14100"/>
          <ac:graphicFrameMkLst>
            <pc:docMk/>
            <pc:sldMk cId="1677899156" sldId="338"/>
            <ac:graphicFrameMk id="6" creationId="{B8DF01D5-DF15-5701-936B-9AEE4CE118B0}"/>
          </ac:graphicFrameMkLst>
        </pc:graphicFrameChg>
        <pc:graphicFrameChg chg="add mod">
          <ac:chgData name="Rudella, Jennifer L. (jlr1147)" userId="bcedbcf6-db53-4763-8a59-7eea9e07f7fa" providerId="ADAL" clId="{39E67A4D-82E7-4CFF-AAFB-951F50CD9690}" dt="2022-12-12T13:52:42.147" v="550" actId="1076"/>
          <ac:graphicFrameMkLst>
            <pc:docMk/>
            <pc:sldMk cId="1677899156" sldId="338"/>
            <ac:graphicFrameMk id="7" creationId="{E9C8829D-D703-3D9D-C6BD-622D7CE25C7E}"/>
          </ac:graphicFrameMkLst>
        </pc:graphicFrameChg>
        <pc:picChg chg="add del mod">
          <ac:chgData name="Rudella, Jennifer L. (jlr1147)" userId="bcedbcf6-db53-4763-8a59-7eea9e07f7fa" providerId="ADAL" clId="{39E67A4D-82E7-4CFF-AAFB-951F50CD9690}" dt="2022-12-12T13:51:53.234" v="538" actId="478"/>
          <ac:picMkLst>
            <pc:docMk/>
            <pc:sldMk cId="1677899156" sldId="338"/>
            <ac:picMk id="5" creationId="{B4CA92B3-63FF-9043-FD1C-7CB2E8C5C105}"/>
          </ac:picMkLst>
        </pc:picChg>
      </pc:sldChg>
      <pc:sldChg chg="modSp new mod">
        <pc:chgData name="Rudella, Jennifer L. (jlr1147)" userId="bcedbcf6-db53-4763-8a59-7eea9e07f7fa" providerId="ADAL" clId="{39E67A4D-82E7-4CFF-AAFB-951F50CD9690}" dt="2022-12-12T13:42:51.077" v="461" actId="20577"/>
        <pc:sldMkLst>
          <pc:docMk/>
          <pc:sldMk cId="2723271555" sldId="339"/>
        </pc:sldMkLst>
        <pc:spChg chg="mod">
          <ac:chgData name="Rudella, Jennifer L. (jlr1147)" userId="bcedbcf6-db53-4763-8a59-7eea9e07f7fa" providerId="ADAL" clId="{39E67A4D-82E7-4CFF-AAFB-951F50CD9690}" dt="2022-12-12T13:42:51.077" v="461" actId="20577"/>
          <ac:spMkLst>
            <pc:docMk/>
            <pc:sldMk cId="2723271555" sldId="339"/>
            <ac:spMk id="3" creationId="{12A2DB4C-2618-A14A-9F5F-7700FBE47FF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5E899E-9A5F-4C9C-BE80-87CEA11D9108}" type="datetimeFigureOut">
              <a:rPr lang="en-US" smtClean="0"/>
              <a:t>1/23/2023</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2325699B-ECCF-4A37-9D47-F285F014A9A1}" type="slidenum">
              <a:rPr lang="en-US" smtClean="0"/>
              <a:t>‹#›</a:t>
            </a:fld>
            <a:endParaRPr lang="en-US"/>
          </a:p>
        </p:txBody>
      </p:sp>
      <p:pic>
        <p:nvPicPr>
          <p:cNvPr id="8" name="Picture 7" descr="Icon&#10;&#10;Description automatically generated">
            <a:extLst>
              <a:ext uri="{FF2B5EF4-FFF2-40B4-BE49-F238E27FC236}">
                <a16:creationId xmlns:a16="http://schemas.microsoft.com/office/drawing/2014/main" id="{5F4C7049-5034-1AAD-8176-38D83752C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0342" y="-93131"/>
            <a:ext cx="2601658" cy="1300829"/>
          </a:xfrm>
          <a:prstGeom prst="rect">
            <a:avLst/>
          </a:prstGeom>
        </p:spPr>
      </p:pic>
    </p:spTree>
    <p:extLst>
      <p:ext uri="{BB962C8B-B14F-4D97-AF65-F5344CB8AC3E}">
        <p14:creationId xmlns:p14="http://schemas.microsoft.com/office/powerpoint/2010/main" val="3099984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5E899E-9A5F-4C9C-BE80-87CEA11D9108}"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5699B-ECCF-4A37-9D47-F285F014A9A1}" type="slidenum">
              <a:rPr lang="en-US" smtClean="0"/>
              <a:t>‹#›</a:t>
            </a:fld>
            <a:endParaRPr lang="en-US"/>
          </a:p>
        </p:txBody>
      </p:sp>
    </p:spTree>
    <p:extLst>
      <p:ext uri="{BB962C8B-B14F-4D97-AF65-F5344CB8AC3E}">
        <p14:creationId xmlns:p14="http://schemas.microsoft.com/office/powerpoint/2010/main" val="373337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1066800"/>
            <a:ext cx="10018712" cy="2346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5E899E-9A5F-4C9C-BE80-87CEA11D9108}"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5699B-ECCF-4A37-9D47-F285F014A9A1}" type="slidenum">
              <a:rPr lang="en-US" smtClean="0"/>
              <a:t>‹#›</a:t>
            </a:fld>
            <a:endParaRPr lang="en-US"/>
          </a:p>
        </p:txBody>
      </p:sp>
    </p:spTree>
    <p:extLst>
      <p:ext uri="{BB962C8B-B14F-4D97-AF65-F5344CB8AC3E}">
        <p14:creationId xmlns:p14="http://schemas.microsoft.com/office/powerpoint/2010/main" val="3832848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74801" y="224287"/>
            <a:ext cx="8157856" cy="905773"/>
          </a:xfrm>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5E899E-9A5F-4C9C-BE80-87CEA11D9108}"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2325699B-ECCF-4A37-9D47-F285F014A9A1}" type="slidenum">
              <a:rPr lang="en-US" smtClean="0"/>
              <a:t>‹#›</a:t>
            </a:fld>
            <a:endParaRPr lang="en-US"/>
          </a:p>
        </p:txBody>
      </p:sp>
    </p:spTree>
    <p:extLst>
      <p:ext uri="{BB962C8B-B14F-4D97-AF65-F5344CB8AC3E}">
        <p14:creationId xmlns:p14="http://schemas.microsoft.com/office/powerpoint/2010/main" val="1813569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5E899E-9A5F-4C9C-BE80-87CEA11D9108}"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5699B-ECCF-4A37-9D47-F285F014A9A1}" type="slidenum">
              <a:rPr lang="en-US" smtClean="0"/>
              <a:t>‹#›</a:t>
            </a:fld>
            <a:endParaRPr lang="en-US"/>
          </a:p>
        </p:txBody>
      </p:sp>
    </p:spTree>
    <p:extLst>
      <p:ext uri="{BB962C8B-B14F-4D97-AF65-F5344CB8AC3E}">
        <p14:creationId xmlns:p14="http://schemas.microsoft.com/office/powerpoint/2010/main" val="3618746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3" y="90578"/>
            <a:ext cx="8248344" cy="105673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1239389"/>
            <a:ext cx="4895055" cy="455181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1239389"/>
            <a:ext cx="4895056" cy="455181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5E899E-9A5F-4C9C-BE80-87CEA11D9108}"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5699B-ECCF-4A37-9D47-F285F014A9A1}" type="slidenum">
              <a:rPr lang="en-US" smtClean="0"/>
              <a:t>‹#›</a:t>
            </a:fld>
            <a:endParaRPr lang="en-US"/>
          </a:p>
        </p:txBody>
      </p:sp>
    </p:spTree>
    <p:extLst>
      <p:ext uri="{BB962C8B-B14F-4D97-AF65-F5344CB8AC3E}">
        <p14:creationId xmlns:p14="http://schemas.microsoft.com/office/powerpoint/2010/main" val="310879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74801" y="215660"/>
            <a:ext cx="8157856" cy="922577"/>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574801" y="123031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74801" y="1898651"/>
            <a:ext cx="4607188" cy="3892548"/>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9367" y="1231751"/>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9367" y="1898651"/>
            <a:ext cx="4622537" cy="3892548"/>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5E899E-9A5F-4C9C-BE80-87CEA11D9108}" type="datetimeFigureOut">
              <a:rPr lang="en-US" smtClean="0"/>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25699B-ECCF-4A37-9D47-F285F014A9A1}" type="slidenum">
              <a:rPr lang="en-US" smtClean="0"/>
              <a:t>‹#›</a:t>
            </a:fld>
            <a:endParaRPr lang="en-US"/>
          </a:p>
        </p:txBody>
      </p:sp>
    </p:spTree>
    <p:extLst>
      <p:ext uri="{BB962C8B-B14F-4D97-AF65-F5344CB8AC3E}">
        <p14:creationId xmlns:p14="http://schemas.microsoft.com/office/powerpoint/2010/main" val="2144797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5E899E-9A5F-4C9C-BE80-87CEA11D9108}" type="datetimeFigureOut">
              <a:rPr lang="en-US" smtClean="0"/>
              <a:t>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25699B-ECCF-4A37-9D47-F285F014A9A1}" type="slidenum">
              <a:rPr lang="en-US" smtClean="0"/>
              <a:t>‹#›</a:t>
            </a:fld>
            <a:endParaRPr lang="en-US"/>
          </a:p>
        </p:txBody>
      </p:sp>
    </p:spTree>
    <p:extLst>
      <p:ext uri="{BB962C8B-B14F-4D97-AF65-F5344CB8AC3E}">
        <p14:creationId xmlns:p14="http://schemas.microsoft.com/office/powerpoint/2010/main" val="1196690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E899E-9A5F-4C9C-BE80-87CEA11D9108}" type="datetimeFigureOut">
              <a:rPr lang="en-US" smtClean="0"/>
              <a:t>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25699B-ECCF-4A37-9D47-F285F014A9A1}" type="slidenum">
              <a:rPr lang="en-US" smtClean="0"/>
              <a:t>‹#›</a:t>
            </a:fld>
            <a:endParaRPr lang="en-US"/>
          </a:p>
        </p:txBody>
      </p:sp>
    </p:spTree>
    <p:extLst>
      <p:ext uri="{BB962C8B-B14F-4D97-AF65-F5344CB8AC3E}">
        <p14:creationId xmlns:p14="http://schemas.microsoft.com/office/powerpoint/2010/main" val="768490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1061049"/>
            <a:ext cx="6240990" cy="473015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5E899E-9A5F-4C9C-BE80-87CEA11D9108}" type="datetimeFigureOut">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5699B-ECCF-4A37-9D47-F285F014A9A1}" type="slidenum">
              <a:rPr lang="en-US" smtClean="0"/>
              <a:t>‹#›</a:t>
            </a:fld>
            <a:endParaRPr lang="en-US"/>
          </a:p>
        </p:txBody>
      </p:sp>
    </p:spTree>
    <p:extLst>
      <p:ext uri="{BB962C8B-B14F-4D97-AF65-F5344CB8AC3E}">
        <p14:creationId xmlns:p14="http://schemas.microsoft.com/office/powerpoint/2010/main" val="2921893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066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5E899E-9A5F-4C9C-BE80-87CEA11D9108}" type="datetimeFigureOut">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5699B-ECCF-4A37-9D47-F285F014A9A1}" type="slidenum">
              <a:rPr lang="en-US" smtClean="0"/>
              <a:t>‹#›</a:t>
            </a:fld>
            <a:endParaRPr lang="en-US"/>
          </a:p>
        </p:txBody>
      </p:sp>
    </p:spTree>
    <p:extLst>
      <p:ext uri="{BB962C8B-B14F-4D97-AF65-F5344CB8AC3E}">
        <p14:creationId xmlns:p14="http://schemas.microsoft.com/office/powerpoint/2010/main" val="232405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574801" y="232913"/>
            <a:ext cx="8157856" cy="905324"/>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74800" y="1255323"/>
            <a:ext cx="9928223" cy="453587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55E899E-9A5F-4C9C-BE80-87CEA11D9108}" type="datetimeFigureOut">
              <a:rPr lang="en-US" smtClean="0"/>
              <a:t>1/23/2023</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325699B-ECCF-4A37-9D47-F285F014A9A1}" type="slidenum">
              <a:rPr lang="en-US" smtClean="0"/>
              <a:t>‹#›</a:t>
            </a:fld>
            <a:endParaRPr lang="en-US"/>
          </a:p>
        </p:txBody>
      </p:sp>
      <p:pic>
        <p:nvPicPr>
          <p:cNvPr id="16" name="Picture 15" descr="Icon&#10;&#10;Description automatically generated">
            <a:extLst>
              <a:ext uri="{FF2B5EF4-FFF2-40B4-BE49-F238E27FC236}">
                <a16:creationId xmlns:a16="http://schemas.microsoft.com/office/drawing/2014/main" id="{41010194-47C3-E8E2-E8EA-93B6ECE5C85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90342" y="-93131"/>
            <a:ext cx="2601658" cy="1300829"/>
          </a:xfrm>
          <a:prstGeom prst="rect">
            <a:avLst/>
          </a:prstGeom>
        </p:spPr>
      </p:pic>
    </p:spTree>
    <p:extLst>
      <p:ext uri="{BB962C8B-B14F-4D97-AF65-F5344CB8AC3E}">
        <p14:creationId xmlns:p14="http://schemas.microsoft.com/office/powerpoint/2010/main" val="2072600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nslotterba@pa.gov" TargetMode="External"/><Relationship Id="rId7" Type="http://schemas.openxmlformats.org/officeDocument/2006/relationships/hyperlink" Target="mailto:jbutz@nlsd.org" TargetMode="External"/><Relationship Id="rId2" Type="http://schemas.openxmlformats.org/officeDocument/2006/relationships/hyperlink" Target="mailto:krazzano@esu.edu" TargetMode="External"/><Relationship Id="rId1" Type="http://schemas.openxmlformats.org/officeDocument/2006/relationships/slideLayout" Target="../slideLayouts/slideLayout2.xml"/><Relationship Id="rId6" Type="http://schemas.openxmlformats.org/officeDocument/2006/relationships/hyperlink" Target="mailto:callen2@lockhaven.edu" TargetMode="External"/><Relationship Id="rId5" Type="http://schemas.openxmlformats.org/officeDocument/2006/relationships/hyperlink" Target="mailto:jlr1147@lockhaven.edu" TargetMode="External"/><Relationship Id="rId4" Type="http://schemas.openxmlformats.org/officeDocument/2006/relationships/hyperlink" Target="mailto:jjacobshpe@gmail.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F0D48E-DB9A-1B2D-2EE5-86FAAFA15D58}"/>
              </a:ext>
            </a:extLst>
          </p:cNvPr>
          <p:cNvSpPr>
            <a:spLocks noGrp="1"/>
          </p:cNvSpPr>
          <p:nvPr>
            <p:ph type="ctrTitle"/>
          </p:nvPr>
        </p:nvSpPr>
        <p:spPr/>
        <p:txBody>
          <a:bodyPr/>
          <a:lstStyle/>
          <a:p>
            <a:r>
              <a:rPr lang="en-US" dirty="0"/>
              <a:t>Curriculum Mapping for Health Education</a:t>
            </a:r>
          </a:p>
        </p:txBody>
      </p:sp>
      <p:sp>
        <p:nvSpPr>
          <p:cNvPr id="5" name="Subtitle 4">
            <a:extLst>
              <a:ext uri="{FF2B5EF4-FFF2-40B4-BE49-F238E27FC236}">
                <a16:creationId xmlns:a16="http://schemas.microsoft.com/office/drawing/2014/main" id="{CAFACCEF-E8CD-9D12-C7A9-7770BBA6E4E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56634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F9CE9-6891-6FFC-2BDC-A82E7EECB600}"/>
              </a:ext>
            </a:extLst>
          </p:cNvPr>
          <p:cNvSpPr>
            <a:spLocks noGrp="1"/>
          </p:cNvSpPr>
          <p:nvPr>
            <p:ph type="title"/>
          </p:nvPr>
        </p:nvSpPr>
        <p:spPr/>
        <p:txBody>
          <a:bodyPr/>
          <a:lstStyle/>
          <a:p>
            <a:r>
              <a:rPr lang="en-US" dirty="0"/>
              <a:t>Curriculum Mapping – Part IV</a:t>
            </a:r>
          </a:p>
        </p:txBody>
      </p:sp>
      <p:sp>
        <p:nvSpPr>
          <p:cNvPr id="3" name="Content Placeholder 2">
            <a:extLst>
              <a:ext uri="{FF2B5EF4-FFF2-40B4-BE49-F238E27FC236}">
                <a16:creationId xmlns:a16="http://schemas.microsoft.com/office/drawing/2014/main" id="{C4592351-90BF-94BF-051B-7EB021CE6ECB}"/>
              </a:ext>
            </a:extLst>
          </p:cNvPr>
          <p:cNvSpPr>
            <a:spLocks noGrp="1"/>
          </p:cNvSpPr>
          <p:nvPr>
            <p:ph idx="1"/>
          </p:nvPr>
        </p:nvSpPr>
        <p:spPr>
          <a:xfrm>
            <a:off x="1574800" y="1255325"/>
            <a:ext cx="9928223" cy="1475934"/>
          </a:xfrm>
        </p:spPr>
        <p:txBody>
          <a:bodyPr>
            <a:normAutofit/>
          </a:bodyPr>
          <a:lstStyle/>
          <a:p>
            <a:r>
              <a:rPr lang="en-US" dirty="0"/>
              <a:t>List the health-literacy skill(s) in the blue column. </a:t>
            </a:r>
          </a:p>
          <a:p>
            <a:r>
              <a:rPr lang="en-US" dirty="0"/>
              <a:t>List the health-literacy skill outcomes in the green column.</a:t>
            </a:r>
          </a:p>
        </p:txBody>
      </p:sp>
      <p:graphicFrame>
        <p:nvGraphicFramePr>
          <p:cNvPr id="7" name="Table 7">
            <a:extLst>
              <a:ext uri="{FF2B5EF4-FFF2-40B4-BE49-F238E27FC236}">
                <a16:creationId xmlns:a16="http://schemas.microsoft.com/office/drawing/2014/main" id="{0053B329-709C-9103-8F52-5181A6E114CC}"/>
              </a:ext>
            </a:extLst>
          </p:cNvPr>
          <p:cNvGraphicFramePr>
            <a:graphicFrameLocks noGrp="1"/>
          </p:cNvGraphicFramePr>
          <p:nvPr>
            <p:extLst>
              <p:ext uri="{D42A27DB-BD31-4B8C-83A1-F6EECF244321}">
                <p14:modId xmlns:p14="http://schemas.microsoft.com/office/powerpoint/2010/main" val="728151790"/>
              </p:ext>
            </p:extLst>
          </p:nvPr>
        </p:nvGraphicFramePr>
        <p:xfrm>
          <a:off x="1189486" y="3140773"/>
          <a:ext cx="4559237" cy="2286000"/>
        </p:xfrm>
        <a:graphic>
          <a:graphicData uri="http://schemas.openxmlformats.org/drawingml/2006/table">
            <a:tbl>
              <a:tblPr firstRow="1" bandRow="1">
                <a:tableStyleId>{5C22544A-7EE6-4342-B048-85BDC9FD1C3A}</a:tableStyleId>
              </a:tblPr>
              <a:tblGrid>
                <a:gridCol w="4559237">
                  <a:extLst>
                    <a:ext uri="{9D8B030D-6E8A-4147-A177-3AD203B41FA5}">
                      <a16:colId xmlns:a16="http://schemas.microsoft.com/office/drawing/2014/main" val="395970566"/>
                    </a:ext>
                  </a:extLst>
                </a:gridCol>
              </a:tblGrid>
              <a:tr h="370840">
                <a:tc>
                  <a:txBody>
                    <a:bodyPr/>
                    <a:lstStyle/>
                    <a:p>
                      <a:pPr marL="0" lvl="0" indent="0" algn="ctr">
                        <a:buFont typeface="+mj-lt"/>
                        <a:buNone/>
                      </a:pPr>
                      <a:r>
                        <a:rPr lang="en-US" sz="1600" b="1" u="sng" kern="1200" dirty="0">
                          <a:solidFill>
                            <a:schemeClr val="lt1"/>
                          </a:solidFill>
                          <a:effectLst/>
                        </a:rPr>
                        <a:t>Health-Literacy Skills</a:t>
                      </a:r>
                    </a:p>
                    <a:p>
                      <a:pPr marL="0" lvl="0" indent="0" algn="l">
                        <a:buFont typeface="+mj-lt"/>
                        <a:buNone/>
                      </a:pPr>
                      <a:endParaRPr lang="en-US" sz="1600" b="1" kern="1200" dirty="0">
                        <a:solidFill>
                          <a:schemeClr val="lt1"/>
                        </a:solidFill>
                        <a:effectLst/>
                      </a:endParaRPr>
                    </a:p>
                    <a:p>
                      <a:pPr marL="0" lvl="0" indent="0" algn="l">
                        <a:buFont typeface="+mj-lt"/>
                        <a:buNone/>
                      </a:pPr>
                      <a:r>
                        <a:rPr lang="en-US" sz="1600" b="1" kern="1200" dirty="0">
                          <a:solidFill>
                            <a:schemeClr val="lt1"/>
                          </a:solidFill>
                          <a:effectLst/>
                        </a:rPr>
                        <a:t>#2: Analyzing Influences</a:t>
                      </a:r>
                    </a:p>
                    <a:p>
                      <a:pPr marL="0" lvl="0" indent="0" algn="l">
                        <a:buFont typeface="+mj-lt"/>
                        <a:buNone/>
                      </a:pPr>
                      <a:r>
                        <a:rPr lang="en-US" sz="1600" b="1" kern="1200" dirty="0">
                          <a:solidFill>
                            <a:schemeClr val="lt1"/>
                          </a:solidFill>
                          <a:effectLst/>
                        </a:rPr>
                        <a:t># 3: Accessing Information</a:t>
                      </a:r>
                    </a:p>
                    <a:p>
                      <a:pPr marL="0" lvl="0" indent="0" algn="l">
                        <a:buFont typeface="+mj-lt"/>
                        <a:buNone/>
                      </a:pPr>
                      <a:r>
                        <a:rPr lang="en-US" sz="1600" b="1" kern="1200" dirty="0">
                          <a:solidFill>
                            <a:schemeClr val="lt1"/>
                          </a:solidFill>
                          <a:effectLst/>
                        </a:rPr>
                        <a:t># 4: Interpersonal Communication</a:t>
                      </a:r>
                    </a:p>
                    <a:p>
                      <a:pPr marL="0" lvl="0" indent="0" algn="l">
                        <a:buFont typeface="+mj-lt"/>
                        <a:buNone/>
                      </a:pPr>
                      <a:r>
                        <a:rPr lang="en-US" sz="1600" b="1" kern="1200" dirty="0">
                          <a:solidFill>
                            <a:schemeClr val="lt1"/>
                          </a:solidFill>
                          <a:effectLst/>
                        </a:rPr>
                        <a:t># 5: Decision-Making</a:t>
                      </a:r>
                    </a:p>
                    <a:p>
                      <a:pPr marL="0" indent="0" algn="l">
                        <a:buFont typeface="+mj-lt"/>
                        <a:buNone/>
                      </a:pPr>
                      <a:r>
                        <a:rPr lang="en-US" sz="1600" dirty="0"/>
                        <a:t># 6: Goal-Setting</a:t>
                      </a:r>
                    </a:p>
                    <a:p>
                      <a:pPr marL="0" indent="0" algn="l">
                        <a:buFont typeface="+mj-lt"/>
                        <a:buNone/>
                      </a:pPr>
                      <a:r>
                        <a:rPr lang="en-US" sz="1600" dirty="0"/>
                        <a:t># 7: Self-Management</a:t>
                      </a:r>
                    </a:p>
                    <a:p>
                      <a:pPr marL="0" indent="0" algn="l">
                        <a:buFont typeface="+mj-lt"/>
                        <a:buNone/>
                      </a:pPr>
                      <a:r>
                        <a:rPr lang="en-US" sz="1600" dirty="0"/>
                        <a:t># 8: Advocacy</a:t>
                      </a:r>
                      <a:endParaRPr lang="en-US" sz="1600" b="1" kern="1200" dirty="0">
                        <a:solidFill>
                          <a:schemeClr val="lt1"/>
                        </a:solidFill>
                        <a:effectLst/>
                      </a:endParaRPr>
                    </a:p>
                  </a:txBody>
                  <a:tcPr/>
                </a:tc>
                <a:extLst>
                  <a:ext uri="{0D108BD9-81ED-4DB2-BD59-A6C34878D82A}">
                    <a16:rowId xmlns:a16="http://schemas.microsoft.com/office/drawing/2014/main" val="3354574972"/>
                  </a:ext>
                </a:extLst>
              </a:tr>
            </a:tbl>
          </a:graphicData>
        </a:graphic>
      </p:graphicFrame>
      <p:sp>
        <p:nvSpPr>
          <p:cNvPr id="10" name="Footer Placeholder 3">
            <a:extLst>
              <a:ext uri="{FF2B5EF4-FFF2-40B4-BE49-F238E27FC236}">
                <a16:creationId xmlns:a16="http://schemas.microsoft.com/office/drawing/2014/main" id="{1E95BA53-EF4A-2332-4C3D-CFFC320D1FD5}"/>
              </a:ext>
            </a:extLst>
          </p:cNvPr>
          <p:cNvSpPr>
            <a:spLocks noGrp="1"/>
          </p:cNvSpPr>
          <p:nvPr>
            <p:ph type="ftr" sz="quarter" idx="11"/>
          </p:nvPr>
        </p:nvSpPr>
        <p:spPr>
          <a:xfrm>
            <a:off x="2824007" y="6268588"/>
            <a:ext cx="7084177" cy="365125"/>
          </a:xfrm>
        </p:spPr>
        <p:txBody>
          <a:bodyPr/>
          <a:lstStyle/>
          <a:p>
            <a:endParaRPr lang="en-US" dirty="0"/>
          </a:p>
        </p:txBody>
      </p:sp>
      <p:pic>
        <p:nvPicPr>
          <p:cNvPr id="6" name="Picture 5">
            <a:extLst>
              <a:ext uri="{FF2B5EF4-FFF2-40B4-BE49-F238E27FC236}">
                <a16:creationId xmlns:a16="http://schemas.microsoft.com/office/drawing/2014/main" id="{8E420EEF-D9CF-9E31-289D-0EBDE9BDAE01}"/>
              </a:ext>
            </a:extLst>
          </p:cNvPr>
          <p:cNvPicPr>
            <a:picLocks noChangeAspect="1"/>
          </p:cNvPicPr>
          <p:nvPr/>
        </p:nvPicPr>
        <p:blipFill>
          <a:blip r:embed="rId2"/>
          <a:stretch>
            <a:fillRect/>
          </a:stretch>
        </p:blipFill>
        <p:spPr>
          <a:xfrm>
            <a:off x="6096000" y="3302136"/>
            <a:ext cx="6004205" cy="1789815"/>
          </a:xfrm>
          <a:prstGeom prst="rect">
            <a:avLst/>
          </a:prstGeom>
        </p:spPr>
      </p:pic>
    </p:spTree>
    <p:extLst>
      <p:ext uri="{BB962C8B-B14F-4D97-AF65-F5344CB8AC3E}">
        <p14:creationId xmlns:p14="http://schemas.microsoft.com/office/powerpoint/2010/main" val="1116760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A7A28-1675-05E3-19B1-B7448E758221}"/>
              </a:ext>
            </a:extLst>
          </p:cNvPr>
          <p:cNvSpPr>
            <a:spLocks noGrp="1"/>
          </p:cNvSpPr>
          <p:nvPr>
            <p:ph type="title"/>
          </p:nvPr>
        </p:nvSpPr>
        <p:spPr/>
        <p:txBody>
          <a:bodyPr/>
          <a:lstStyle/>
          <a:p>
            <a:r>
              <a:rPr lang="en-US" dirty="0"/>
              <a:t>Curriculum Mapping – Part IV</a:t>
            </a:r>
          </a:p>
        </p:txBody>
      </p:sp>
      <p:sp>
        <p:nvSpPr>
          <p:cNvPr id="3" name="Content Placeholder 2">
            <a:extLst>
              <a:ext uri="{FF2B5EF4-FFF2-40B4-BE49-F238E27FC236}">
                <a16:creationId xmlns:a16="http://schemas.microsoft.com/office/drawing/2014/main" id="{35FDA4B6-AFE9-E6A0-1E40-478B12E06011}"/>
              </a:ext>
            </a:extLst>
          </p:cNvPr>
          <p:cNvSpPr>
            <a:spLocks noGrp="1"/>
          </p:cNvSpPr>
          <p:nvPr>
            <p:ph idx="1"/>
          </p:nvPr>
        </p:nvSpPr>
        <p:spPr>
          <a:xfrm>
            <a:off x="1574800" y="1255323"/>
            <a:ext cx="9928223" cy="1332602"/>
          </a:xfrm>
        </p:spPr>
        <p:txBody>
          <a:bodyPr>
            <a:normAutofit/>
          </a:bodyPr>
          <a:lstStyle/>
          <a:p>
            <a:r>
              <a:rPr lang="en-US" dirty="0"/>
              <a:t>List formative assessments you would like to implement.</a:t>
            </a:r>
          </a:p>
          <a:p>
            <a:r>
              <a:rPr lang="en-US" dirty="0"/>
              <a:t>List summative assessments to measure student achievement.</a:t>
            </a:r>
          </a:p>
        </p:txBody>
      </p:sp>
      <p:sp>
        <p:nvSpPr>
          <p:cNvPr id="6" name="Footer Placeholder 3">
            <a:extLst>
              <a:ext uri="{FF2B5EF4-FFF2-40B4-BE49-F238E27FC236}">
                <a16:creationId xmlns:a16="http://schemas.microsoft.com/office/drawing/2014/main" id="{2F0002F1-9B0D-A0DE-FE9B-B8909C9DAAE6}"/>
              </a:ext>
            </a:extLst>
          </p:cNvPr>
          <p:cNvSpPr>
            <a:spLocks noGrp="1"/>
          </p:cNvSpPr>
          <p:nvPr>
            <p:ph type="ftr" sz="quarter" idx="11"/>
          </p:nvPr>
        </p:nvSpPr>
        <p:spPr>
          <a:xfrm>
            <a:off x="2824007" y="6268588"/>
            <a:ext cx="7084177" cy="365125"/>
          </a:xfrm>
        </p:spPr>
        <p:txBody>
          <a:bodyPr/>
          <a:lstStyle/>
          <a:p>
            <a:endParaRPr lang="en-US" dirty="0"/>
          </a:p>
        </p:txBody>
      </p:sp>
      <p:pic>
        <p:nvPicPr>
          <p:cNvPr id="5" name="Picture 4">
            <a:extLst>
              <a:ext uri="{FF2B5EF4-FFF2-40B4-BE49-F238E27FC236}">
                <a16:creationId xmlns:a16="http://schemas.microsoft.com/office/drawing/2014/main" id="{F7FFE490-5C7C-67FF-D9FD-0D936D15E949}"/>
              </a:ext>
            </a:extLst>
          </p:cNvPr>
          <p:cNvPicPr>
            <a:picLocks noChangeAspect="1"/>
          </p:cNvPicPr>
          <p:nvPr/>
        </p:nvPicPr>
        <p:blipFill>
          <a:blip r:embed="rId2"/>
          <a:stretch>
            <a:fillRect/>
          </a:stretch>
        </p:blipFill>
        <p:spPr>
          <a:xfrm>
            <a:off x="1672569" y="2713188"/>
            <a:ext cx="9435554" cy="3042153"/>
          </a:xfrm>
          <a:prstGeom prst="rect">
            <a:avLst/>
          </a:prstGeom>
        </p:spPr>
      </p:pic>
    </p:spTree>
    <p:extLst>
      <p:ext uri="{BB962C8B-B14F-4D97-AF65-F5344CB8AC3E}">
        <p14:creationId xmlns:p14="http://schemas.microsoft.com/office/powerpoint/2010/main" val="2931036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44931-F223-D025-51D3-1B27F3F23951}"/>
              </a:ext>
            </a:extLst>
          </p:cNvPr>
          <p:cNvSpPr>
            <a:spLocks noGrp="1"/>
          </p:cNvSpPr>
          <p:nvPr>
            <p:ph type="ctrTitle"/>
          </p:nvPr>
        </p:nvSpPr>
        <p:spPr/>
        <p:txBody>
          <a:bodyPr/>
          <a:lstStyle/>
          <a:p>
            <a:r>
              <a:rPr lang="en-US" dirty="0"/>
              <a:t>Block Plan</a:t>
            </a:r>
          </a:p>
        </p:txBody>
      </p:sp>
      <p:sp>
        <p:nvSpPr>
          <p:cNvPr id="4" name="Subtitle 3">
            <a:extLst>
              <a:ext uri="{FF2B5EF4-FFF2-40B4-BE49-F238E27FC236}">
                <a16:creationId xmlns:a16="http://schemas.microsoft.com/office/drawing/2014/main" id="{9D27D6AB-2A4A-62E8-B385-D29979368FE9}"/>
              </a:ext>
            </a:extLst>
          </p:cNvPr>
          <p:cNvSpPr>
            <a:spLocks noGrp="1"/>
          </p:cNvSpPr>
          <p:nvPr>
            <p:ph type="subTitle" idx="1"/>
          </p:nvPr>
        </p:nvSpPr>
        <p:spPr/>
        <p:txBody>
          <a:bodyPr/>
          <a:lstStyle/>
          <a:p>
            <a:r>
              <a:rPr lang="en-US" dirty="0"/>
              <a:t>After Curriculum Mapping Process</a:t>
            </a:r>
          </a:p>
        </p:txBody>
      </p:sp>
    </p:spTree>
    <p:extLst>
      <p:ext uri="{BB962C8B-B14F-4D97-AF65-F5344CB8AC3E}">
        <p14:creationId xmlns:p14="http://schemas.microsoft.com/office/powerpoint/2010/main" val="2528397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F49FC-BD1C-6EF1-5CC6-086922012B12}"/>
              </a:ext>
            </a:extLst>
          </p:cNvPr>
          <p:cNvSpPr>
            <a:spLocks noGrp="1"/>
          </p:cNvSpPr>
          <p:nvPr>
            <p:ph type="title"/>
          </p:nvPr>
        </p:nvSpPr>
        <p:spPr/>
        <p:txBody>
          <a:bodyPr/>
          <a:lstStyle/>
          <a:p>
            <a:r>
              <a:rPr lang="en-US" dirty="0"/>
              <a:t>Block Plan</a:t>
            </a:r>
          </a:p>
        </p:txBody>
      </p:sp>
      <p:sp>
        <p:nvSpPr>
          <p:cNvPr id="3" name="Footer Placeholder 3">
            <a:extLst>
              <a:ext uri="{FF2B5EF4-FFF2-40B4-BE49-F238E27FC236}">
                <a16:creationId xmlns:a16="http://schemas.microsoft.com/office/drawing/2014/main" id="{03CF64CE-3EAE-7F24-CF0E-F18B6E6E988F}"/>
              </a:ext>
            </a:extLst>
          </p:cNvPr>
          <p:cNvSpPr>
            <a:spLocks noGrp="1"/>
          </p:cNvSpPr>
          <p:nvPr>
            <p:ph type="ftr" sz="quarter" idx="11"/>
          </p:nvPr>
        </p:nvSpPr>
        <p:spPr>
          <a:xfrm>
            <a:off x="2553911" y="5934075"/>
            <a:ext cx="7084177" cy="365125"/>
          </a:xfrm>
        </p:spPr>
        <p:txBody>
          <a:bodyPr/>
          <a:lstStyle/>
          <a:p>
            <a:endParaRPr lang="en-US" dirty="0"/>
          </a:p>
        </p:txBody>
      </p:sp>
      <p:pic>
        <p:nvPicPr>
          <p:cNvPr id="6" name="Picture 5">
            <a:extLst>
              <a:ext uri="{FF2B5EF4-FFF2-40B4-BE49-F238E27FC236}">
                <a16:creationId xmlns:a16="http://schemas.microsoft.com/office/drawing/2014/main" id="{9BFD64CB-669F-E09C-08DE-0DE4F695DEAA}"/>
              </a:ext>
            </a:extLst>
          </p:cNvPr>
          <p:cNvPicPr>
            <a:picLocks noChangeAspect="1"/>
          </p:cNvPicPr>
          <p:nvPr/>
        </p:nvPicPr>
        <p:blipFill>
          <a:blip r:embed="rId2"/>
          <a:stretch>
            <a:fillRect/>
          </a:stretch>
        </p:blipFill>
        <p:spPr>
          <a:xfrm>
            <a:off x="4028968" y="1130060"/>
            <a:ext cx="4134062" cy="5010407"/>
          </a:xfrm>
          <a:prstGeom prst="rect">
            <a:avLst/>
          </a:prstGeom>
        </p:spPr>
      </p:pic>
    </p:spTree>
    <p:extLst>
      <p:ext uri="{BB962C8B-B14F-4D97-AF65-F5344CB8AC3E}">
        <p14:creationId xmlns:p14="http://schemas.microsoft.com/office/powerpoint/2010/main" val="2827052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5F295-31A9-1967-D832-38AD1F6AD617}"/>
              </a:ext>
            </a:extLst>
          </p:cNvPr>
          <p:cNvSpPr>
            <a:spLocks noGrp="1"/>
          </p:cNvSpPr>
          <p:nvPr>
            <p:ph type="title"/>
          </p:nvPr>
        </p:nvSpPr>
        <p:spPr/>
        <p:txBody>
          <a:bodyPr/>
          <a:lstStyle/>
          <a:p>
            <a:r>
              <a:rPr lang="en-US" dirty="0"/>
              <a:t>Block Plan</a:t>
            </a:r>
          </a:p>
        </p:txBody>
      </p:sp>
      <p:graphicFrame>
        <p:nvGraphicFramePr>
          <p:cNvPr id="5" name="Table 5">
            <a:extLst>
              <a:ext uri="{FF2B5EF4-FFF2-40B4-BE49-F238E27FC236}">
                <a16:creationId xmlns:a16="http://schemas.microsoft.com/office/drawing/2014/main" id="{350CC8D9-D6B5-3671-A553-C41BC05EC7B3}"/>
              </a:ext>
            </a:extLst>
          </p:cNvPr>
          <p:cNvGraphicFramePr>
            <a:graphicFrameLocks noGrp="1"/>
          </p:cNvGraphicFramePr>
          <p:nvPr>
            <p:ph idx="1"/>
            <p:extLst>
              <p:ext uri="{D42A27DB-BD31-4B8C-83A1-F6EECF244321}">
                <p14:modId xmlns:p14="http://schemas.microsoft.com/office/powerpoint/2010/main" val="3449230546"/>
              </p:ext>
            </p:extLst>
          </p:nvPr>
        </p:nvGraphicFramePr>
        <p:xfrm>
          <a:off x="1664448" y="2161001"/>
          <a:ext cx="9164918" cy="2028524"/>
        </p:xfrm>
        <a:graphic>
          <a:graphicData uri="http://schemas.openxmlformats.org/drawingml/2006/table">
            <a:tbl>
              <a:tblPr firstRow="1" bandRow="1">
                <a:tableStyleId>{5C22544A-7EE6-4342-B048-85BDC9FD1C3A}</a:tableStyleId>
              </a:tblPr>
              <a:tblGrid>
                <a:gridCol w="9164918">
                  <a:extLst>
                    <a:ext uri="{9D8B030D-6E8A-4147-A177-3AD203B41FA5}">
                      <a16:colId xmlns:a16="http://schemas.microsoft.com/office/drawing/2014/main" val="1098016136"/>
                    </a:ext>
                  </a:extLst>
                </a:gridCol>
              </a:tblGrid>
              <a:tr h="340894">
                <a:tc>
                  <a:txBody>
                    <a:bodyPr/>
                    <a:lstStyle/>
                    <a:p>
                      <a:pPr algn="ctr"/>
                      <a:r>
                        <a:rPr lang="en-US" dirty="0"/>
                        <a:t>Block Plan Instructions and Examples</a:t>
                      </a:r>
                    </a:p>
                  </a:txBody>
                  <a:tcPr/>
                </a:tc>
                <a:extLst>
                  <a:ext uri="{0D108BD9-81ED-4DB2-BD59-A6C34878D82A}">
                    <a16:rowId xmlns:a16="http://schemas.microsoft.com/office/drawing/2014/main" val="4151847106"/>
                  </a:ext>
                </a:extLst>
              </a:tr>
              <a:tr h="309636">
                <a:tc>
                  <a:txBody>
                    <a:bodyPr/>
                    <a:lstStyle/>
                    <a:p>
                      <a:r>
                        <a:rPr lang="en-US" sz="1500" b="1" dirty="0"/>
                        <a:t>1. Grade Level (</a:t>
                      </a:r>
                      <a:r>
                        <a:rPr lang="en-US" sz="1500" b="1" dirty="0">
                          <a:effectLst/>
                          <a:latin typeface="Segoe UI" panose="020B0502040204020203" pitchFamily="34" charset="0"/>
                        </a:rPr>
                        <a:t>Decide which grade level will be used to write the unit of instruction)</a:t>
                      </a:r>
                      <a:endParaRPr lang="en-US" sz="1500" b="1" dirty="0"/>
                    </a:p>
                  </a:txBody>
                  <a:tcPr/>
                </a:tc>
                <a:extLst>
                  <a:ext uri="{0D108BD9-81ED-4DB2-BD59-A6C34878D82A}">
                    <a16:rowId xmlns:a16="http://schemas.microsoft.com/office/drawing/2014/main" val="2298256041"/>
                  </a:ext>
                </a:extLst>
              </a:tr>
              <a:tr h="511342">
                <a:tc>
                  <a:txBody>
                    <a:bodyPr/>
                    <a:lstStyle/>
                    <a:p>
                      <a:pPr marL="460375" indent="-285750">
                        <a:buFont typeface="Arial" panose="020B0604020202020204" pitchFamily="34" charset="0"/>
                        <a:buChar char="•"/>
                      </a:pPr>
                      <a:r>
                        <a:rPr lang="en-US" sz="1500" dirty="0"/>
                        <a:t>Health Example: 10</a:t>
                      </a:r>
                      <a:r>
                        <a:rPr lang="en-US" sz="1500" baseline="30000" dirty="0"/>
                        <a:t>th</a:t>
                      </a:r>
                      <a:r>
                        <a:rPr lang="en-US" sz="1500" dirty="0"/>
                        <a:t> Grade</a:t>
                      </a:r>
                    </a:p>
                  </a:txBody>
                  <a:tcPr/>
                </a:tc>
                <a:extLst>
                  <a:ext uri="{0D108BD9-81ED-4DB2-BD59-A6C34878D82A}">
                    <a16:rowId xmlns:a16="http://schemas.microsoft.com/office/drawing/2014/main" val="1110428853"/>
                  </a:ext>
                </a:extLst>
              </a:tr>
              <a:tr h="309636">
                <a:tc>
                  <a:txBody>
                    <a:bodyPr/>
                    <a:lstStyle/>
                    <a:p>
                      <a:r>
                        <a:rPr lang="en-US" sz="1500" b="1" dirty="0"/>
                        <a:t>2. Choose the Topic: (Select the name of the health of physical education topic)</a:t>
                      </a:r>
                    </a:p>
                  </a:txBody>
                  <a:tcPr/>
                </a:tc>
                <a:extLst>
                  <a:ext uri="{0D108BD9-81ED-4DB2-BD59-A6C34878D82A}">
                    <a16:rowId xmlns:a16="http://schemas.microsoft.com/office/drawing/2014/main" val="2717135812"/>
                  </a:ext>
                </a:extLst>
              </a:tr>
              <a:tr h="511342">
                <a:tc>
                  <a:txBody>
                    <a:bodyPr/>
                    <a:lstStyle/>
                    <a:p>
                      <a:pPr marL="460375"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Health Example: Alcohol and Other Drug</a:t>
                      </a:r>
                    </a:p>
                  </a:txBody>
                  <a:tcPr/>
                </a:tc>
                <a:extLst>
                  <a:ext uri="{0D108BD9-81ED-4DB2-BD59-A6C34878D82A}">
                    <a16:rowId xmlns:a16="http://schemas.microsoft.com/office/drawing/2014/main" val="3789430816"/>
                  </a:ext>
                </a:extLst>
              </a:tr>
            </a:tbl>
          </a:graphicData>
        </a:graphic>
      </p:graphicFrame>
      <p:sp>
        <p:nvSpPr>
          <p:cNvPr id="3" name="Footer Placeholder 3">
            <a:extLst>
              <a:ext uri="{FF2B5EF4-FFF2-40B4-BE49-F238E27FC236}">
                <a16:creationId xmlns:a16="http://schemas.microsoft.com/office/drawing/2014/main" id="{8D060F1E-1ACB-6B88-0630-EBFB37988FA3}"/>
              </a:ext>
            </a:extLst>
          </p:cNvPr>
          <p:cNvSpPr>
            <a:spLocks noGrp="1"/>
          </p:cNvSpPr>
          <p:nvPr>
            <p:ph type="ftr" sz="quarter" idx="11"/>
          </p:nvPr>
        </p:nvSpPr>
        <p:spPr>
          <a:xfrm>
            <a:off x="2797113" y="6492875"/>
            <a:ext cx="7084177" cy="365125"/>
          </a:xfrm>
        </p:spPr>
        <p:txBody>
          <a:bodyPr/>
          <a:lstStyle/>
          <a:p>
            <a:r>
              <a:rPr lang="en-US" dirty="0"/>
              <a:t>Jen</a:t>
            </a:r>
          </a:p>
        </p:txBody>
      </p:sp>
    </p:spTree>
    <p:extLst>
      <p:ext uri="{BB962C8B-B14F-4D97-AF65-F5344CB8AC3E}">
        <p14:creationId xmlns:p14="http://schemas.microsoft.com/office/powerpoint/2010/main" val="3190472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7D955-4730-A535-A1D0-C71A84F8ACA5}"/>
              </a:ext>
            </a:extLst>
          </p:cNvPr>
          <p:cNvSpPr>
            <a:spLocks noGrp="1"/>
          </p:cNvSpPr>
          <p:nvPr>
            <p:ph type="title"/>
          </p:nvPr>
        </p:nvSpPr>
        <p:spPr/>
        <p:txBody>
          <a:bodyPr/>
          <a:lstStyle/>
          <a:p>
            <a:r>
              <a:rPr lang="en-US" dirty="0"/>
              <a:t>Block Plan</a:t>
            </a:r>
          </a:p>
        </p:txBody>
      </p:sp>
      <p:graphicFrame>
        <p:nvGraphicFramePr>
          <p:cNvPr id="4" name="Content Placeholder 3">
            <a:extLst>
              <a:ext uri="{FF2B5EF4-FFF2-40B4-BE49-F238E27FC236}">
                <a16:creationId xmlns:a16="http://schemas.microsoft.com/office/drawing/2014/main" id="{A8A9261A-F107-83BD-289B-46A0AB616F7F}"/>
              </a:ext>
            </a:extLst>
          </p:cNvPr>
          <p:cNvGraphicFramePr>
            <a:graphicFrameLocks noGrp="1"/>
          </p:cNvGraphicFramePr>
          <p:nvPr>
            <p:ph idx="1"/>
            <p:extLst>
              <p:ext uri="{D42A27DB-BD31-4B8C-83A1-F6EECF244321}">
                <p14:modId xmlns:p14="http://schemas.microsoft.com/office/powerpoint/2010/main" val="378554431"/>
              </p:ext>
            </p:extLst>
          </p:nvPr>
        </p:nvGraphicFramePr>
        <p:xfrm>
          <a:off x="1574800" y="1255713"/>
          <a:ext cx="9928225" cy="3764280"/>
        </p:xfrm>
        <a:graphic>
          <a:graphicData uri="http://schemas.openxmlformats.org/drawingml/2006/table">
            <a:tbl>
              <a:tblPr firstRow="1" bandRow="1">
                <a:tableStyleId>{5C22544A-7EE6-4342-B048-85BDC9FD1C3A}</a:tableStyleId>
              </a:tblPr>
              <a:tblGrid>
                <a:gridCol w="9928225">
                  <a:extLst>
                    <a:ext uri="{9D8B030D-6E8A-4147-A177-3AD203B41FA5}">
                      <a16:colId xmlns:a16="http://schemas.microsoft.com/office/drawing/2014/main" val="972716475"/>
                    </a:ext>
                  </a:extLst>
                </a:gridCol>
              </a:tblGrid>
              <a:tr h="370840">
                <a:tc>
                  <a:txBody>
                    <a:bodyPr/>
                    <a:lstStyle/>
                    <a:p>
                      <a:pPr algn="ctr"/>
                      <a:r>
                        <a:rPr lang="en-US" dirty="0"/>
                        <a:t>Block Plan Instructions and Examples</a:t>
                      </a:r>
                    </a:p>
                  </a:txBody>
                  <a:tcPr/>
                </a:tc>
                <a:extLst>
                  <a:ext uri="{0D108BD9-81ED-4DB2-BD59-A6C34878D82A}">
                    <a16:rowId xmlns:a16="http://schemas.microsoft.com/office/drawing/2014/main" val="1408163000"/>
                  </a:ext>
                </a:extLst>
              </a:tr>
              <a:tr h="370840">
                <a:tc>
                  <a:txBody>
                    <a:bodyPr/>
                    <a:lstStyle/>
                    <a:p>
                      <a:r>
                        <a:rPr lang="en-US" sz="1500" b="1" dirty="0"/>
                        <a:t>3. Lesson Title (Name your lesson)</a:t>
                      </a:r>
                    </a:p>
                  </a:txBody>
                  <a:tcPr/>
                </a:tc>
                <a:extLst>
                  <a:ext uri="{0D108BD9-81ED-4DB2-BD59-A6C34878D82A}">
                    <a16:rowId xmlns:a16="http://schemas.microsoft.com/office/drawing/2014/main" val="3492117926"/>
                  </a:ext>
                </a:extLst>
              </a:tr>
              <a:tr h="370840">
                <a:tc>
                  <a:txBody>
                    <a:bodyPr/>
                    <a:lstStyle/>
                    <a:p>
                      <a:pPr marL="460375" indent="-285750">
                        <a:buFont typeface="Arial" panose="020B0604020202020204" pitchFamily="34" charset="0"/>
                        <a:buChar char="•"/>
                      </a:pPr>
                      <a:r>
                        <a:rPr lang="en-US" sz="1500" dirty="0"/>
                        <a:t>Health Example: Bullying Prevention</a:t>
                      </a:r>
                    </a:p>
                    <a:p>
                      <a:pPr marL="460375" indent="-285750">
                        <a:buFont typeface="Arial" panose="020B0604020202020204" pitchFamily="34" charset="0"/>
                        <a:buChar char="•"/>
                      </a:pPr>
                      <a:endParaRPr lang="en-US" sz="1500" dirty="0"/>
                    </a:p>
                  </a:txBody>
                  <a:tcPr/>
                </a:tc>
                <a:extLst>
                  <a:ext uri="{0D108BD9-81ED-4DB2-BD59-A6C34878D82A}">
                    <a16:rowId xmlns:a16="http://schemas.microsoft.com/office/drawing/2014/main" val="3646427938"/>
                  </a:ext>
                </a:extLst>
              </a:tr>
              <a:tr h="370840">
                <a:tc>
                  <a:txBody>
                    <a:bodyPr/>
                    <a:lstStyle/>
                    <a:p>
                      <a:r>
                        <a:rPr lang="en-US" sz="1500" b="1" dirty="0"/>
                        <a:t>4. Health and/of Physical Education Outcomes</a:t>
                      </a:r>
                    </a:p>
                  </a:txBody>
                  <a:tcPr/>
                </a:tc>
                <a:extLst>
                  <a:ext uri="{0D108BD9-81ED-4DB2-BD59-A6C34878D82A}">
                    <a16:rowId xmlns:a16="http://schemas.microsoft.com/office/drawing/2014/main" val="304313075"/>
                  </a:ext>
                </a:extLst>
              </a:tr>
              <a:tr h="370840">
                <a:tc>
                  <a:txBody>
                    <a:bodyPr/>
                    <a:lstStyle/>
                    <a:p>
                      <a:pPr marL="460375"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Health Example: Core Concept Outcome </a:t>
                      </a:r>
                      <a:r>
                        <a:rPr lang="en-US" sz="1500" i="1" dirty="0"/>
                        <a:t>Describes ways to express anger non-violently</a:t>
                      </a:r>
                      <a:r>
                        <a:rPr lang="en-US" sz="1500" dirty="0"/>
                        <a:t>.</a:t>
                      </a:r>
                    </a:p>
                    <a:p>
                      <a:pPr marL="460375"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Health Example: Health-Literacy Skill Outcome (Goal-Setting) </a:t>
                      </a:r>
                      <a:r>
                        <a:rPr lang="en-US" sz="1500" i="1" dirty="0"/>
                        <a:t>Sets a realistic personal goal to prevent violence.</a:t>
                      </a:r>
                    </a:p>
                    <a:p>
                      <a:pPr marL="460375"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500" dirty="0"/>
                    </a:p>
                  </a:txBody>
                  <a:tcPr/>
                </a:tc>
                <a:extLst>
                  <a:ext uri="{0D108BD9-81ED-4DB2-BD59-A6C34878D82A}">
                    <a16:rowId xmlns:a16="http://schemas.microsoft.com/office/drawing/2014/main" val="3113279770"/>
                  </a:ext>
                </a:extLst>
              </a:tr>
              <a:tr h="370840">
                <a:tc>
                  <a:txBody>
                    <a:bodyPr/>
                    <a:lstStyle/>
                    <a:p>
                      <a:pPr marL="0" indent="0">
                        <a:buFont typeface="Arial" panose="020B0604020202020204" pitchFamily="34" charset="0"/>
                        <a:buNone/>
                      </a:pPr>
                      <a:r>
                        <a:rPr lang="en-US" sz="1500" b="1" dirty="0"/>
                        <a:t>5. Content (Teacher Discussion Outline) You can include several questions for discussion such as national and state data, a shared resource (e.g. story of two people who are experiencing a conflict), putting students in scenarios to discuss rules and etiquette, etc.</a:t>
                      </a:r>
                    </a:p>
                  </a:txBody>
                  <a:tcPr/>
                </a:tc>
                <a:extLst>
                  <a:ext uri="{0D108BD9-81ED-4DB2-BD59-A6C34878D82A}">
                    <a16:rowId xmlns:a16="http://schemas.microsoft.com/office/drawing/2014/main" val="2970595132"/>
                  </a:ext>
                </a:extLst>
              </a:tr>
              <a:tr h="370840">
                <a:tc>
                  <a:txBody>
                    <a:bodyPr/>
                    <a:lstStyle/>
                    <a:p>
                      <a:pPr marL="457200" indent="-285750">
                        <a:buFont typeface="Arial" panose="020B0604020202020204" pitchFamily="34" charset="0"/>
                        <a:buChar char="•"/>
                      </a:pPr>
                      <a:r>
                        <a:rPr lang="en-US" sz="1500" dirty="0"/>
                        <a:t>Health Example: YRBS and PAYS Data and discuss the outcomes</a:t>
                      </a:r>
                    </a:p>
                    <a:p>
                      <a:pPr marL="457200" indent="-285750">
                        <a:buFont typeface="Arial" panose="020B0604020202020204" pitchFamily="34" charset="0"/>
                        <a:buChar char="•"/>
                      </a:pPr>
                      <a:endParaRPr lang="en-US" sz="1500" dirty="0"/>
                    </a:p>
                  </a:txBody>
                  <a:tcPr/>
                </a:tc>
                <a:extLst>
                  <a:ext uri="{0D108BD9-81ED-4DB2-BD59-A6C34878D82A}">
                    <a16:rowId xmlns:a16="http://schemas.microsoft.com/office/drawing/2014/main" val="919467683"/>
                  </a:ext>
                </a:extLst>
              </a:tr>
            </a:tbl>
          </a:graphicData>
        </a:graphic>
      </p:graphicFrame>
      <p:sp>
        <p:nvSpPr>
          <p:cNvPr id="3" name="Footer Placeholder 3">
            <a:extLst>
              <a:ext uri="{FF2B5EF4-FFF2-40B4-BE49-F238E27FC236}">
                <a16:creationId xmlns:a16="http://schemas.microsoft.com/office/drawing/2014/main" id="{3EB8BF32-9DDC-5D58-48D6-626D3ADDC318}"/>
              </a:ext>
            </a:extLst>
          </p:cNvPr>
          <p:cNvSpPr>
            <a:spLocks noGrp="1"/>
          </p:cNvSpPr>
          <p:nvPr>
            <p:ph type="ftr" sz="quarter" idx="11"/>
          </p:nvPr>
        </p:nvSpPr>
        <p:spPr>
          <a:xfrm>
            <a:off x="2824007" y="6268588"/>
            <a:ext cx="7084177" cy="365125"/>
          </a:xfrm>
        </p:spPr>
        <p:txBody>
          <a:bodyPr/>
          <a:lstStyle/>
          <a:p>
            <a:r>
              <a:rPr lang="en-US" dirty="0"/>
              <a:t>Jen</a:t>
            </a:r>
          </a:p>
        </p:txBody>
      </p:sp>
    </p:spTree>
    <p:extLst>
      <p:ext uri="{BB962C8B-B14F-4D97-AF65-F5344CB8AC3E}">
        <p14:creationId xmlns:p14="http://schemas.microsoft.com/office/powerpoint/2010/main" val="2000581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46C5A-86AB-E2D2-3FA2-67502E2247EE}"/>
              </a:ext>
            </a:extLst>
          </p:cNvPr>
          <p:cNvSpPr>
            <a:spLocks noGrp="1"/>
          </p:cNvSpPr>
          <p:nvPr>
            <p:ph type="title"/>
          </p:nvPr>
        </p:nvSpPr>
        <p:spPr/>
        <p:txBody>
          <a:bodyPr/>
          <a:lstStyle/>
          <a:p>
            <a:r>
              <a:rPr lang="en-US" dirty="0"/>
              <a:t>Block Plan</a:t>
            </a:r>
          </a:p>
        </p:txBody>
      </p:sp>
      <p:sp>
        <p:nvSpPr>
          <p:cNvPr id="3" name="Content Placeholder 2">
            <a:extLst>
              <a:ext uri="{FF2B5EF4-FFF2-40B4-BE49-F238E27FC236}">
                <a16:creationId xmlns:a16="http://schemas.microsoft.com/office/drawing/2014/main" id="{EA6F732B-99BB-7455-32E7-F4F817BD2E19}"/>
              </a:ext>
            </a:extLst>
          </p:cNvPr>
          <p:cNvSpPr>
            <a:spLocks noGrp="1"/>
          </p:cNvSpPr>
          <p:nvPr>
            <p:ph idx="1"/>
          </p:nvPr>
        </p:nvSpPr>
        <p:spPr/>
        <p:txBody>
          <a:bodyPr/>
          <a:lstStyle/>
          <a:p>
            <a:endParaRPr lang="en-US" dirty="0"/>
          </a:p>
        </p:txBody>
      </p:sp>
      <p:graphicFrame>
        <p:nvGraphicFramePr>
          <p:cNvPr id="4" name="Content Placeholder 3">
            <a:extLst>
              <a:ext uri="{FF2B5EF4-FFF2-40B4-BE49-F238E27FC236}">
                <a16:creationId xmlns:a16="http://schemas.microsoft.com/office/drawing/2014/main" id="{A442C7D9-15EB-9A65-A99F-752164FBE5A6}"/>
              </a:ext>
            </a:extLst>
          </p:cNvPr>
          <p:cNvGraphicFramePr>
            <a:graphicFrameLocks/>
          </p:cNvGraphicFramePr>
          <p:nvPr>
            <p:extLst>
              <p:ext uri="{D42A27DB-BD31-4B8C-83A1-F6EECF244321}">
                <p14:modId xmlns:p14="http://schemas.microsoft.com/office/powerpoint/2010/main" val="1102893444"/>
              </p:ext>
            </p:extLst>
          </p:nvPr>
        </p:nvGraphicFramePr>
        <p:xfrm>
          <a:off x="1574800" y="1255713"/>
          <a:ext cx="9928225" cy="3535680"/>
        </p:xfrm>
        <a:graphic>
          <a:graphicData uri="http://schemas.openxmlformats.org/drawingml/2006/table">
            <a:tbl>
              <a:tblPr firstRow="1" bandRow="1">
                <a:tableStyleId>{5C22544A-7EE6-4342-B048-85BDC9FD1C3A}</a:tableStyleId>
              </a:tblPr>
              <a:tblGrid>
                <a:gridCol w="9928225">
                  <a:extLst>
                    <a:ext uri="{9D8B030D-6E8A-4147-A177-3AD203B41FA5}">
                      <a16:colId xmlns:a16="http://schemas.microsoft.com/office/drawing/2014/main" val="972716475"/>
                    </a:ext>
                  </a:extLst>
                </a:gridCol>
              </a:tblGrid>
              <a:tr h="370840">
                <a:tc>
                  <a:txBody>
                    <a:bodyPr/>
                    <a:lstStyle/>
                    <a:p>
                      <a:pPr algn="ctr"/>
                      <a:r>
                        <a:rPr lang="en-US" dirty="0"/>
                        <a:t>Block Plan Instructions and Examples</a:t>
                      </a:r>
                    </a:p>
                  </a:txBody>
                  <a:tcPr/>
                </a:tc>
                <a:extLst>
                  <a:ext uri="{0D108BD9-81ED-4DB2-BD59-A6C34878D82A}">
                    <a16:rowId xmlns:a16="http://schemas.microsoft.com/office/drawing/2014/main" val="1408163000"/>
                  </a:ext>
                </a:extLst>
              </a:tr>
              <a:tr h="370840">
                <a:tc>
                  <a:txBody>
                    <a:bodyPr/>
                    <a:lstStyle/>
                    <a:p>
                      <a:r>
                        <a:rPr lang="en-US" sz="1500" b="1" dirty="0"/>
                        <a:t>6. Strategies and Activities: These can include teaching strategies (e.g. role-play, case studies, critical incidence, etc.) and activities students will participate in to demonstrate skills.</a:t>
                      </a:r>
                    </a:p>
                  </a:txBody>
                  <a:tcPr/>
                </a:tc>
                <a:extLst>
                  <a:ext uri="{0D108BD9-81ED-4DB2-BD59-A6C34878D82A}">
                    <a16:rowId xmlns:a16="http://schemas.microsoft.com/office/drawing/2014/main" val="3492117926"/>
                  </a:ext>
                </a:extLst>
              </a:tr>
              <a:tr h="370840">
                <a:tc>
                  <a:txBody>
                    <a:bodyPr/>
                    <a:lstStyle/>
                    <a:p>
                      <a:pPr marL="460375" indent="-285750">
                        <a:buFont typeface="Arial" panose="020B0604020202020204" pitchFamily="34" charset="0"/>
                        <a:buChar char="•"/>
                      </a:pPr>
                      <a:r>
                        <a:rPr lang="en-US" sz="1500" dirty="0"/>
                        <a:t>Health Example: Role-play - Students will participate in the role play activity (scenario, scripts, etc.)   Teacher will utilize the scoring rubric to assess the students participating in the role play based on the established criteria.</a:t>
                      </a:r>
                    </a:p>
                    <a:p>
                      <a:pPr marL="460375" indent="-285750">
                        <a:buFont typeface="Arial" panose="020B0604020202020204" pitchFamily="34" charset="0"/>
                        <a:buChar char="•"/>
                      </a:pPr>
                      <a:endParaRPr lang="en-US" sz="1500" dirty="0"/>
                    </a:p>
                  </a:txBody>
                  <a:tcPr/>
                </a:tc>
                <a:extLst>
                  <a:ext uri="{0D108BD9-81ED-4DB2-BD59-A6C34878D82A}">
                    <a16:rowId xmlns:a16="http://schemas.microsoft.com/office/drawing/2014/main" val="3646427938"/>
                  </a:ext>
                </a:extLst>
              </a:tr>
              <a:tr h="370840">
                <a:tc>
                  <a:txBody>
                    <a:bodyPr/>
                    <a:lstStyle/>
                    <a:p>
                      <a:r>
                        <a:rPr lang="en-US" sz="1500" b="1" dirty="0"/>
                        <a:t>7. Diagnostic Assessment (Pre/Post Test): used to measure student performance.  Can also be used to test students on what they learned in previous year(s).</a:t>
                      </a:r>
                    </a:p>
                  </a:txBody>
                  <a:tcPr/>
                </a:tc>
                <a:extLst>
                  <a:ext uri="{0D108BD9-81ED-4DB2-BD59-A6C34878D82A}">
                    <a16:rowId xmlns:a16="http://schemas.microsoft.com/office/drawing/2014/main" val="304313075"/>
                  </a:ext>
                </a:extLst>
              </a:tr>
              <a:tr h="370840">
                <a:tc>
                  <a:txBody>
                    <a:bodyPr/>
                    <a:lstStyle/>
                    <a:p>
                      <a:pPr marL="460375"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Pre/Post Test</a:t>
                      </a:r>
                    </a:p>
                    <a:p>
                      <a:pPr marL="460375"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i="0" dirty="0"/>
                        <a:t>Self-Assessment Checklist</a:t>
                      </a:r>
                    </a:p>
                  </a:txBody>
                  <a:tcPr/>
                </a:tc>
                <a:extLst>
                  <a:ext uri="{0D108BD9-81ED-4DB2-BD59-A6C34878D82A}">
                    <a16:rowId xmlns:a16="http://schemas.microsoft.com/office/drawing/2014/main" val="3113279770"/>
                  </a:ext>
                </a:extLst>
              </a:tr>
              <a:tr h="370840">
                <a:tc>
                  <a:txBody>
                    <a:bodyPr/>
                    <a:lstStyle/>
                    <a:p>
                      <a:pPr marL="0" indent="0">
                        <a:buFont typeface="Arial" panose="020B0604020202020204" pitchFamily="34" charset="0"/>
                        <a:buNone/>
                      </a:pPr>
                      <a:r>
                        <a:rPr lang="en-US" sz="1500" b="1" dirty="0"/>
                        <a:t>8. Formative Assessments: Should align to health and/or physical education outcomes for each lesson. </a:t>
                      </a:r>
                    </a:p>
                  </a:txBody>
                  <a:tcPr/>
                </a:tc>
                <a:extLst>
                  <a:ext uri="{0D108BD9-81ED-4DB2-BD59-A6C34878D82A}">
                    <a16:rowId xmlns:a16="http://schemas.microsoft.com/office/drawing/2014/main" val="2970595132"/>
                  </a:ext>
                </a:extLst>
              </a:tr>
              <a:tr h="370840">
                <a:tc>
                  <a:txBody>
                    <a:bodyPr/>
                    <a:lstStyle/>
                    <a:p>
                      <a:pPr marL="457200" indent="-285750">
                        <a:buFont typeface="Arial" panose="020B0604020202020204" pitchFamily="34" charset="0"/>
                        <a:buChar char="•"/>
                      </a:pPr>
                      <a:r>
                        <a:rPr lang="en-US" sz="1500" dirty="0"/>
                        <a:t>Bulls-eye, Red/Yellow/Green, 1-5 Rating, Exit Slip, Bell-Ringer, Peer Feedback Evaluation</a:t>
                      </a:r>
                      <a:endParaRPr lang="en-US" sz="1500" kern="1200" dirty="0">
                        <a:solidFill>
                          <a:schemeClr val="dk1"/>
                        </a:solidFill>
                        <a:latin typeface="+mn-lt"/>
                        <a:ea typeface="+mn-ea"/>
                        <a:cs typeface="+mn-cs"/>
                      </a:endParaRPr>
                    </a:p>
                  </a:txBody>
                  <a:tcPr/>
                </a:tc>
                <a:extLst>
                  <a:ext uri="{0D108BD9-81ED-4DB2-BD59-A6C34878D82A}">
                    <a16:rowId xmlns:a16="http://schemas.microsoft.com/office/drawing/2014/main" val="919467683"/>
                  </a:ext>
                </a:extLst>
              </a:tr>
            </a:tbl>
          </a:graphicData>
        </a:graphic>
      </p:graphicFrame>
      <p:sp>
        <p:nvSpPr>
          <p:cNvPr id="5" name="Footer Placeholder 3">
            <a:extLst>
              <a:ext uri="{FF2B5EF4-FFF2-40B4-BE49-F238E27FC236}">
                <a16:creationId xmlns:a16="http://schemas.microsoft.com/office/drawing/2014/main" id="{493E9715-B6B0-4DCB-92FE-09B6A5BADAE5}"/>
              </a:ext>
            </a:extLst>
          </p:cNvPr>
          <p:cNvSpPr>
            <a:spLocks noGrp="1"/>
          </p:cNvSpPr>
          <p:nvPr>
            <p:ph type="ftr" sz="quarter" idx="11"/>
          </p:nvPr>
        </p:nvSpPr>
        <p:spPr>
          <a:xfrm>
            <a:off x="2824007" y="6492875"/>
            <a:ext cx="7084177" cy="365125"/>
          </a:xfrm>
        </p:spPr>
        <p:txBody>
          <a:bodyPr/>
          <a:lstStyle/>
          <a:p>
            <a:r>
              <a:rPr lang="en-US" dirty="0"/>
              <a:t>Jen</a:t>
            </a:r>
          </a:p>
        </p:txBody>
      </p:sp>
    </p:spTree>
    <p:extLst>
      <p:ext uri="{BB962C8B-B14F-4D97-AF65-F5344CB8AC3E}">
        <p14:creationId xmlns:p14="http://schemas.microsoft.com/office/powerpoint/2010/main" val="1137762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ED611-99F0-471F-86C4-2B7287AF745A}"/>
              </a:ext>
            </a:extLst>
          </p:cNvPr>
          <p:cNvSpPr>
            <a:spLocks noGrp="1"/>
          </p:cNvSpPr>
          <p:nvPr>
            <p:ph type="title"/>
          </p:nvPr>
        </p:nvSpPr>
        <p:spPr/>
        <p:txBody>
          <a:bodyPr/>
          <a:lstStyle/>
          <a:p>
            <a:r>
              <a:rPr lang="en-US" dirty="0"/>
              <a:t>Block Plan Example</a:t>
            </a:r>
          </a:p>
        </p:txBody>
      </p:sp>
      <p:pic>
        <p:nvPicPr>
          <p:cNvPr id="9" name="Picture 8">
            <a:extLst>
              <a:ext uri="{FF2B5EF4-FFF2-40B4-BE49-F238E27FC236}">
                <a16:creationId xmlns:a16="http://schemas.microsoft.com/office/drawing/2014/main" id="{E6578A31-910E-45A2-110A-177924907A96}"/>
              </a:ext>
            </a:extLst>
          </p:cNvPr>
          <p:cNvPicPr>
            <a:picLocks noChangeAspect="1"/>
          </p:cNvPicPr>
          <p:nvPr/>
        </p:nvPicPr>
        <p:blipFill>
          <a:blip r:embed="rId2"/>
          <a:stretch>
            <a:fillRect/>
          </a:stretch>
        </p:blipFill>
        <p:spPr>
          <a:xfrm>
            <a:off x="4956119" y="2339367"/>
            <a:ext cx="3435527" cy="3016405"/>
          </a:xfrm>
          <a:prstGeom prst="rect">
            <a:avLst/>
          </a:prstGeom>
        </p:spPr>
      </p:pic>
      <p:pic>
        <p:nvPicPr>
          <p:cNvPr id="14" name="Picture 13">
            <a:extLst>
              <a:ext uri="{FF2B5EF4-FFF2-40B4-BE49-F238E27FC236}">
                <a16:creationId xmlns:a16="http://schemas.microsoft.com/office/drawing/2014/main" id="{D757A9EB-B962-1BD5-C0A6-F9A0FB6A2BC0}"/>
              </a:ext>
            </a:extLst>
          </p:cNvPr>
          <p:cNvPicPr>
            <a:picLocks noChangeAspect="1"/>
          </p:cNvPicPr>
          <p:nvPr/>
        </p:nvPicPr>
        <p:blipFill>
          <a:blip r:embed="rId3"/>
          <a:stretch>
            <a:fillRect/>
          </a:stretch>
        </p:blipFill>
        <p:spPr>
          <a:xfrm>
            <a:off x="8481157" y="1356873"/>
            <a:ext cx="3435527" cy="4648439"/>
          </a:xfrm>
          <a:prstGeom prst="rect">
            <a:avLst/>
          </a:prstGeom>
        </p:spPr>
      </p:pic>
      <p:sp>
        <p:nvSpPr>
          <p:cNvPr id="3" name="Footer Placeholder 3">
            <a:extLst>
              <a:ext uri="{FF2B5EF4-FFF2-40B4-BE49-F238E27FC236}">
                <a16:creationId xmlns:a16="http://schemas.microsoft.com/office/drawing/2014/main" id="{4DBD2980-E5B4-5585-A84E-F5F84B3663F9}"/>
              </a:ext>
            </a:extLst>
          </p:cNvPr>
          <p:cNvSpPr>
            <a:spLocks noGrp="1"/>
          </p:cNvSpPr>
          <p:nvPr>
            <p:ph type="ftr" sz="quarter" idx="11"/>
          </p:nvPr>
        </p:nvSpPr>
        <p:spPr>
          <a:xfrm>
            <a:off x="2824007" y="6268588"/>
            <a:ext cx="7084177" cy="365125"/>
          </a:xfrm>
        </p:spPr>
        <p:txBody>
          <a:bodyPr/>
          <a:lstStyle/>
          <a:p>
            <a:r>
              <a:rPr lang="en-US" dirty="0"/>
              <a:t>Jen</a:t>
            </a:r>
          </a:p>
        </p:txBody>
      </p:sp>
      <p:pic>
        <p:nvPicPr>
          <p:cNvPr id="13" name="Picture 12">
            <a:extLst>
              <a:ext uri="{FF2B5EF4-FFF2-40B4-BE49-F238E27FC236}">
                <a16:creationId xmlns:a16="http://schemas.microsoft.com/office/drawing/2014/main" id="{6D2FC3A2-66F2-DC86-59DD-593988EF6093}"/>
              </a:ext>
            </a:extLst>
          </p:cNvPr>
          <p:cNvPicPr>
            <a:picLocks noChangeAspect="1"/>
          </p:cNvPicPr>
          <p:nvPr/>
        </p:nvPicPr>
        <p:blipFill>
          <a:blip r:embed="rId4"/>
          <a:stretch>
            <a:fillRect/>
          </a:stretch>
        </p:blipFill>
        <p:spPr>
          <a:xfrm>
            <a:off x="1161139" y="2339367"/>
            <a:ext cx="3705469" cy="3016406"/>
          </a:xfrm>
          <a:prstGeom prst="rect">
            <a:avLst/>
          </a:prstGeom>
        </p:spPr>
      </p:pic>
    </p:spTree>
    <p:extLst>
      <p:ext uri="{BB962C8B-B14F-4D97-AF65-F5344CB8AC3E}">
        <p14:creationId xmlns:p14="http://schemas.microsoft.com/office/powerpoint/2010/main" val="614338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7CC83-56CD-B3AE-7682-9DDBF9CB7EAE}"/>
              </a:ext>
            </a:extLst>
          </p:cNvPr>
          <p:cNvSpPr>
            <a:spLocks noGrp="1"/>
          </p:cNvSpPr>
          <p:nvPr>
            <p:ph type="ctrTitle"/>
          </p:nvPr>
        </p:nvSpPr>
        <p:spPr/>
        <p:txBody>
          <a:bodyPr>
            <a:normAutofit/>
          </a:bodyPr>
          <a:lstStyle/>
          <a:p>
            <a:r>
              <a:rPr lang="en-US" sz="4800" dirty="0"/>
              <a:t>Health Education Lesson Plan</a:t>
            </a:r>
          </a:p>
        </p:txBody>
      </p:sp>
      <p:sp>
        <p:nvSpPr>
          <p:cNvPr id="3" name="Subtitle 2">
            <a:extLst>
              <a:ext uri="{FF2B5EF4-FFF2-40B4-BE49-F238E27FC236}">
                <a16:creationId xmlns:a16="http://schemas.microsoft.com/office/drawing/2014/main" id="{EE4708CA-A4A2-3F5B-044F-0829234B6BA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11636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A38D7-175D-4A79-9747-46571934F0C6}"/>
              </a:ext>
            </a:extLst>
          </p:cNvPr>
          <p:cNvSpPr>
            <a:spLocks noGrp="1"/>
          </p:cNvSpPr>
          <p:nvPr>
            <p:ph type="title"/>
          </p:nvPr>
        </p:nvSpPr>
        <p:spPr/>
        <p:txBody>
          <a:bodyPr/>
          <a:lstStyle/>
          <a:p>
            <a:r>
              <a:rPr lang="en-US" dirty="0"/>
              <a:t>Health Education</a:t>
            </a:r>
          </a:p>
        </p:txBody>
      </p:sp>
      <p:sp>
        <p:nvSpPr>
          <p:cNvPr id="3" name="Content Placeholder 2">
            <a:extLst>
              <a:ext uri="{FF2B5EF4-FFF2-40B4-BE49-F238E27FC236}">
                <a16:creationId xmlns:a16="http://schemas.microsoft.com/office/drawing/2014/main" id="{3842FA35-B021-4EC8-AEFB-CE8FC309EA93}"/>
              </a:ext>
            </a:extLst>
          </p:cNvPr>
          <p:cNvSpPr>
            <a:spLocks noGrp="1"/>
          </p:cNvSpPr>
          <p:nvPr>
            <p:ph idx="1"/>
          </p:nvPr>
        </p:nvSpPr>
        <p:spPr>
          <a:xfrm>
            <a:off x="1722268" y="1315616"/>
            <a:ext cx="9859887" cy="5111817"/>
          </a:xfrm>
        </p:spPr>
        <p:txBody>
          <a:bodyPr>
            <a:normAutofit/>
          </a:bodyPr>
          <a:lstStyle/>
          <a:p>
            <a:pPr marL="457200" indent="-457200">
              <a:buAutoNum type="arabicPeriod"/>
            </a:pPr>
            <a:r>
              <a:rPr lang="en-US" sz="2000" b="1" dirty="0"/>
              <a:t>Unit Topic:  (Select one topic from the colored boxes, these topics areas of various colors and located on the left side of the outcomes document).</a:t>
            </a:r>
          </a:p>
          <a:p>
            <a:pPr marL="457200" indent="-457200">
              <a:buAutoNum type="arabicPeriod"/>
            </a:pPr>
            <a:endParaRPr lang="en-US" sz="2000" dirty="0"/>
          </a:p>
          <a:p>
            <a:pPr marL="0" indent="0">
              <a:buNone/>
            </a:pPr>
            <a:endParaRPr lang="en-US" dirty="0"/>
          </a:p>
          <a:p>
            <a:pPr marL="457200" indent="-457200">
              <a:buAutoNum type="arabicPeriod" startAt="2"/>
            </a:pPr>
            <a:r>
              <a:rPr lang="en-US" sz="2000" b="1" dirty="0"/>
              <a:t>Lesson Title:  (Select a name to your lesson.  The name could be creative or based upon the skills and content being taught).</a:t>
            </a:r>
            <a:endParaRPr lang="en-US" sz="2000" dirty="0"/>
          </a:p>
          <a:p>
            <a:pPr marL="0" indent="0">
              <a:buNone/>
            </a:pPr>
            <a:endParaRPr lang="en-US" sz="2000" dirty="0"/>
          </a:p>
          <a:p>
            <a:pPr marL="0" indent="0">
              <a:buNone/>
            </a:pPr>
            <a:endParaRPr lang="en-US" dirty="0"/>
          </a:p>
          <a:p>
            <a:pPr marL="0" indent="0">
              <a:buNone/>
            </a:pPr>
            <a:r>
              <a:rPr lang="en-US" dirty="0"/>
              <a:t>3.	</a:t>
            </a:r>
            <a:r>
              <a:rPr lang="en-US" sz="2000" b="1" dirty="0"/>
              <a:t>Grade Level: </a:t>
            </a:r>
            <a:r>
              <a:rPr lang="en-US" sz="2000" dirty="0"/>
              <a:t>(Select the grade level for your Scope and Sequence)</a:t>
            </a:r>
          </a:p>
          <a:p>
            <a:pPr marL="0" indent="0">
              <a:buNone/>
            </a:pPr>
            <a:endParaRPr lang="en-US" sz="2000" dirty="0"/>
          </a:p>
          <a:p>
            <a:pPr marL="0" indent="0">
              <a:buNone/>
            </a:pPr>
            <a:endParaRPr lang="en-US" dirty="0"/>
          </a:p>
          <a:p>
            <a:pPr marL="0" indent="0">
              <a:buNone/>
            </a:pPr>
            <a:endParaRPr lang="en-US" dirty="0"/>
          </a:p>
        </p:txBody>
      </p:sp>
      <p:graphicFrame>
        <p:nvGraphicFramePr>
          <p:cNvPr id="9" name="Table 9">
            <a:extLst>
              <a:ext uri="{FF2B5EF4-FFF2-40B4-BE49-F238E27FC236}">
                <a16:creationId xmlns:a16="http://schemas.microsoft.com/office/drawing/2014/main" id="{202C93B3-662B-7C5F-E081-14DFD3B9D9FC}"/>
              </a:ext>
            </a:extLst>
          </p:cNvPr>
          <p:cNvGraphicFramePr>
            <a:graphicFrameLocks noGrp="1"/>
          </p:cNvGraphicFramePr>
          <p:nvPr>
            <p:extLst>
              <p:ext uri="{D42A27DB-BD31-4B8C-83A1-F6EECF244321}">
                <p14:modId xmlns:p14="http://schemas.microsoft.com/office/powerpoint/2010/main" val="228722170"/>
              </p:ext>
            </p:extLst>
          </p:nvPr>
        </p:nvGraphicFramePr>
        <p:xfrm>
          <a:off x="2031999" y="1894114"/>
          <a:ext cx="9316816" cy="408819"/>
        </p:xfrm>
        <a:graphic>
          <a:graphicData uri="http://schemas.openxmlformats.org/drawingml/2006/table">
            <a:tbl>
              <a:tblPr firstRow="1" bandRow="1">
                <a:tableStyleId>{5C22544A-7EE6-4342-B048-85BDC9FD1C3A}</a:tableStyleId>
              </a:tblPr>
              <a:tblGrid>
                <a:gridCol w="9316816">
                  <a:extLst>
                    <a:ext uri="{9D8B030D-6E8A-4147-A177-3AD203B41FA5}">
                      <a16:colId xmlns:a16="http://schemas.microsoft.com/office/drawing/2014/main" val="1065746269"/>
                    </a:ext>
                  </a:extLst>
                </a:gridCol>
              </a:tblGrid>
              <a:tr h="408819">
                <a:tc>
                  <a:txBody>
                    <a:bodyPr/>
                    <a:lstStyle/>
                    <a:p>
                      <a:r>
                        <a:rPr lang="en-US" sz="1800" dirty="0"/>
                        <a:t>Tobacco</a:t>
                      </a:r>
                    </a:p>
                  </a:txBody>
                  <a:tcPr/>
                </a:tc>
                <a:extLst>
                  <a:ext uri="{0D108BD9-81ED-4DB2-BD59-A6C34878D82A}">
                    <a16:rowId xmlns:a16="http://schemas.microsoft.com/office/drawing/2014/main" val="197135170"/>
                  </a:ext>
                </a:extLst>
              </a:tr>
            </a:tbl>
          </a:graphicData>
        </a:graphic>
      </p:graphicFrame>
      <p:graphicFrame>
        <p:nvGraphicFramePr>
          <p:cNvPr id="10" name="Table 10">
            <a:extLst>
              <a:ext uri="{FF2B5EF4-FFF2-40B4-BE49-F238E27FC236}">
                <a16:creationId xmlns:a16="http://schemas.microsoft.com/office/drawing/2014/main" id="{98269159-4924-9A18-6830-169D32AC6C5F}"/>
              </a:ext>
            </a:extLst>
          </p:cNvPr>
          <p:cNvGraphicFramePr>
            <a:graphicFrameLocks noGrp="1"/>
          </p:cNvGraphicFramePr>
          <p:nvPr>
            <p:extLst>
              <p:ext uri="{D42A27DB-BD31-4B8C-83A1-F6EECF244321}">
                <p14:modId xmlns:p14="http://schemas.microsoft.com/office/powerpoint/2010/main" val="1867915173"/>
              </p:ext>
            </p:extLst>
          </p:nvPr>
        </p:nvGraphicFramePr>
        <p:xfrm>
          <a:off x="2031999" y="3767959"/>
          <a:ext cx="9316815" cy="662151"/>
        </p:xfrm>
        <a:graphic>
          <a:graphicData uri="http://schemas.openxmlformats.org/drawingml/2006/table">
            <a:tbl>
              <a:tblPr firstRow="1" bandRow="1">
                <a:tableStyleId>{5C22544A-7EE6-4342-B048-85BDC9FD1C3A}</a:tableStyleId>
              </a:tblPr>
              <a:tblGrid>
                <a:gridCol w="9316815">
                  <a:extLst>
                    <a:ext uri="{9D8B030D-6E8A-4147-A177-3AD203B41FA5}">
                      <a16:colId xmlns:a16="http://schemas.microsoft.com/office/drawing/2014/main" val="3534660438"/>
                    </a:ext>
                  </a:extLst>
                </a:gridCol>
              </a:tblGrid>
              <a:tr h="662151">
                <a:tc>
                  <a:txBody>
                    <a:bodyPr/>
                    <a:lstStyle/>
                    <a:p>
                      <a:r>
                        <a:rPr lang="en-US" sz="1600" dirty="0"/>
                        <a:t>Benefits of Being Tobacco Free</a:t>
                      </a:r>
                    </a:p>
                  </a:txBody>
                  <a:tcPr/>
                </a:tc>
                <a:extLst>
                  <a:ext uri="{0D108BD9-81ED-4DB2-BD59-A6C34878D82A}">
                    <a16:rowId xmlns:a16="http://schemas.microsoft.com/office/drawing/2014/main" val="851776082"/>
                  </a:ext>
                </a:extLst>
              </a:tr>
            </a:tbl>
          </a:graphicData>
        </a:graphic>
      </p:graphicFrame>
      <p:graphicFrame>
        <p:nvGraphicFramePr>
          <p:cNvPr id="11" name="Table 11">
            <a:extLst>
              <a:ext uri="{FF2B5EF4-FFF2-40B4-BE49-F238E27FC236}">
                <a16:creationId xmlns:a16="http://schemas.microsoft.com/office/drawing/2014/main" id="{98096907-C3FA-BA45-8836-1437C0AAA6DD}"/>
              </a:ext>
            </a:extLst>
          </p:cNvPr>
          <p:cNvGraphicFramePr>
            <a:graphicFrameLocks noGrp="1"/>
          </p:cNvGraphicFramePr>
          <p:nvPr>
            <p:extLst>
              <p:ext uri="{D42A27DB-BD31-4B8C-83A1-F6EECF244321}">
                <p14:modId xmlns:p14="http://schemas.microsoft.com/office/powerpoint/2010/main" val="1001174405"/>
              </p:ext>
            </p:extLst>
          </p:nvPr>
        </p:nvGraphicFramePr>
        <p:xfrm>
          <a:off x="2032000" y="5096932"/>
          <a:ext cx="9316814" cy="662151"/>
        </p:xfrm>
        <a:graphic>
          <a:graphicData uri="http://schemas.openxmlformats.org/drawingml/2006/table">
            <a:tbl>
              <a:tblPr firstRow="1" bandRow="1">
                <a:tableStyleId>{5C22544A-7EE6-4342-B048-85BDC9FD1C3A}</a:tableStyleId>
              </a:tblPr>
              <a:tblGrid>
                <a:gridCol w="9316814">
                  <a:extLst>
                    <a:ext uri="{9D8B030D-6E8A-4147-A177-3AD203B41FA5}">
                      <a16:colId xmlns:a16="http://schemas.microsoft.com/office/drawing/2014/main" val="3213081693"/>
                    </a:ext>
                  </a:extLst>
                </a:gridCol>
              </a:tblGrid>
              <a:tr h="662151">
                <a:tc>
                  <a:txBody>
                    <a:bodyPr/>
                    <a:lstStyle/>
                    <a:p>
                      <a:r>
                        <a:rPr lang="en-US" dirty="0"/>
                        <a:t>7</a:t>
                      </a:r>
                      <a:r>
                        <a:rPr lang="en-US" baseline="30000" dirty="0"/>
                        <a:t>th</a:t>
                      </a:r>
                      <a:r>
                        <a:rPr lang="en-US" dirty="0"/>
                        <a:t> Grade</a:t>
                      </a:r>
                    </a:p>
                  </a:txBody>
                  <a:tcPr/>
                </a:tc>
                <a:extLst>
                  <a:ext uri="{0D108BD9-81ED-4DB2-BD59-A6C34878D82A}">
                    <a16:rowId xmlns:a16="http://schemas.microsoft.com/office/drawing/2014/main" val="4087952433"/>
                  </a:ext>
                </a:extLst>
              </a:tr>
            </a:tbl>
          </a:graphicData>
        </a:graphic>
      </p:graphicFrame>
    </p:spTree>
    <p:extLst>
      <p:ext uri="{BB962C8B-B14F-4D97-AF65-F5344CB8AC3E}">
        <p14:creationId xmlns:p14="http://schemas.microsoft.com/office/powerpoint/2010/main" val="3633627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AD358-66E8-1381-545E-17F7973323B6}"/>
              </a:ext>
            </a:extLst>
          </p:cNvPr>
          <p:cNvSpPr>
            <a:spLocks noGrp="1"/>
          </p:cNvSpPr>
          <p:nvPr>
            <p:ph type="title"/>
          </p:nvPr>
        </p:nvSpPr>
        <p:spPr/>
        <p:txBody>
          <a:bodyPr>
            <a:noAutofit/>
          </a:bodyPr>
          <a:lstStyle/>
          <a:p>
            <a:r>
              <a:rPr lang="en-US" sz="3200" dirty="0"/>
              <a:t>Health Education</a:t>
            </a:r>
          </a:p>
        </p:txBody>
      </p:sp>
      <p:sp>
        <p:nvSpPr>
          <p:cNvPr id="4" name="TextBox 3">
            <a:extLst>
              <a:ext uri="{FF2B5EF4-FFF2-40B4-BE49-F238E27FC236}">
                <a16:creationId xmlns:a16="http://schemas.microsoft.com/office/drawing/2014/main" id="{BA36C4E6-4203-05F7-CD75-1BFD620EAB08}"/>
              </a:ext>
            </a:extLst>
          </p:cNvPr>
          <p:cNvSpPr txBox="1"/>
          <p:nvPr/>
        </p:nvSpPr>
        <p:spPr>
          <a:xfrm>
            <a:off x="1837678" y="1651247"/>
            <a:ext cx="9516862" cy="4524315"/>
          </a:xfrm>
          <a:prstGeom prst="rect">
            <a:avLst/>
          </a:prstGeom>
          <a:noFill/>
        </p:spPr>
        <p:txBody>
          <a:bodyPr wrap="square" rtlCol="0">
            <a:spAutoFit/>
          </a:bodyPr>
          <a:lstStyle/>
          <a:p>
            <a:r>
              <a:rPr lang="en-US" dirty="0"/>
              <a:t>Part I</a:t>
            </a:r>
          </a:p>
          <a:p>
            <a:pPr marL="285750" indent="-285750">
              <a:buFont typeface="Arial" panose="020B0604020202020204" pitchFamily="34" charset="0"/>
              <a:buChar char="•"/>
            </a:pPr>
            <a:r>
              <a:rPr lang="en-US" dirty="0"/>
              <a:t>Number of classes in health </a:t>
            </a:r>
          </a:p>
          <a:p>
            <a:pPr marL="285750" indent="-285750">
              <a:buFont typeface="Arial" panose="020B0604020202020204" pitchFamily="34" charset="0"/>
              <a:buChar char="•"/>
            </a:pPr>
            <a:endParaRPr lang="en-US" dirty="0"/>
          </a:p>
          <a:p>
            <a:r>
              <a:rPr lang="en-US" dirty="0"/>
              <a:t>Part II</a:t>
            </a:r>
          </a:p>
          <a:p>
            <a:pPr marL="285750" indent="-285750">
              <a:buFont typeface="Arial" panose="020B0604020202020204" pitchFamily="34" charset="0"/>
              <a:buChar char="•"/>
            </a:pPr>
            <a:r>
              <a:rPr lang="en-US" dirty="0"/>
              <a:t>Identify Health Topics You Teach</a:t>
            </a:r>
          </a:p>
          <a:p>
            <a:pPr marL="285750" indent="-285750">
              <a:buFont typeface="Arial" panose="020B0604020202020204" pitchFamily="34" charset="0"/>
              <a:buChar char="•"/>
            </a:pPr>
            <a:endParaRPr lang="en-US" dirty="0"/>
          </a:p>
          <a:p>
            <a:r>
              <a:rPr lang="en-US" dirty="0"/>
              <a:t>Part III</a:t>
            </a:r>
          </a:p>
          <a:p>
            <a:pPr marL="285750" indent="-285750">
              <a:buFont typeface="Arial" panose="020B0604020202020204" pitchFamily="34" charset="0"/>
              <a:buChar char="•"/>
            </a:pPr>
            <a:r>
              <a:rPr lang="en-US" dirty="0"/>
              <a:t>Identify the health-literacy skills you teach</a:t>
            </a:r>
          </a:p>
          <a:p>
            <a:endParaRPr lang="en-US" dirty="0"/>
          </a:p>
          <a:p>
            <a:r>
              <a:rPr lang="en-US" dirty="0"/>
              <a:t>Part IV</a:t>
            </a:r>
          </a:p>
          <a:p>
            <a:pPr marL="285750" indent="-285750">
              <a:buFont typeface="Arial" panose="020B0604020202020204" pitchFamily="34" charset="0"/>
              <a:buChar char="•"/>
            </a:pPr>
            <a:r>
              <a:rPr lang="en-US" dirty="0"/>
              <a:t>Scope and Sequence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rPr>
              <a:t>Part V</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orbel" panose="020B0503020204020204"/>
              </a:rPr>
              <a:t>Block Plan</a:t>
            </a:r>
            <a:endParaRPr lang="en-US" sz="1800" dirty="0">
              <a:solidFill>
                <a:prstClr val="black"/>
              </a:solidFill>
              <a:latin typeface="Corbel" panose="020B0503020204020204"/>
            </a:endParaRPr>
          </a:p>
          <a:p>
            <a:pPr marL="285750" indent="-285750">
              <a:buFont typeface="Arial" panose="020B0604020202020204" pitchFamily="34" charset="0"/>
              <a:buChar char="•"/>
            </a:pPr>
            <a:endParaRPr lang="en-US" dirty="0"/>
          </a:p>
          <a:p>
            <a:endParaRPr lang="en-US" dirty="0"/>
          </a:p>
        </p:txBody>
      </p:sp>
      <p:sp>
        <p:nvSpPr>
          <p:cNvPr id="3" name="Footer Placeholder 3">
            <a:extLst>
              <a:ext uri="{FF2B5EF4-FFF2-40B4-BE49-F238E27FC236}">
                <a16:creationId xmlns:a16="http://schemas.microsoft.com/office/drawing/2014/main" id="{AF33D6DE-A11F-733A-59C8-D63F658C13A8}"/>
              </a:ext>
            </a:extLst>
          </p:cNvPr>
          <p:cNvSpPr>
            <a:spLocks noGrp="1"/>
          </p:cNvSpPr>
          <p:nvPr>
            <p:ph type="ftr" sz="quarter" idx="11"/>
          </p:nvPr>
        </p:nvSpPr>
        <p:spPr>
          <a:xfrm>
            <a:off x="2572279" y="5883275"/>
            <a:ext cx="7084177" cy="750438"/>
          </a:xfrm>
        </p:spPr>
        <p:txBody>
          <a:bodyPr/>
          <a:lstStyle/>
          <a:p>
            <a:endParaRPr lang="en-US" dirty="0"/>
          </a:p>
        </p:txBody>
      </p:sp>
    </p:spTree>
    <p:extLst>
      <p:ext uri="{BB962C8B-B14F-4D97-AF65-F5344CB8AC3E}">
        <p14:creationId xmlns:p14="http://schemas.microsoft.com/office/powerpoint/2010/main" val="2999819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A38D7-175D-4A79-9747-46571934F0C6}"/>
              </a:ext>
            </a:extLst>
          </p:cNvPr>
          <p:cNvSpPr>
            <a:spLocks noGrp="1"/>
          </p:cNvSpPr>
          <p:nvPr>
            <p:ph type="title"/>
          </p:nvPr>
        </p:nvSpPr>
        <p:spPr/>
        <p:txBody>
          <a:bodyPr/>
          <a:lstStyle/>
          <a:p>
            <a:r>
              <a:rPr lang="en-US" dirty="0"/>
              <a:t>Health Education</a:t>
            </a:r>
          </a:p>
        </p:txBody>
      </p:sp>
      <p:sp>
        <p:nvSpPr>
          <p:cNvPr id="3" name="Content Placeholder 2">
            <a:extLst>
              <a:ext uri="{FF2B5EF4-FFF2-40B4-BE49-F238E27FC236}">
                <a16:creationId xmlns:a16="http://schemas.microsoft.com/office/drawing/2014/main" id="{3842FA35-B021-4EC8-AEFB-CE8FC309EA93}"/>
              </a:ext>
            </a:extLst>
          </p:cNvPr>
          <p:cNvSpPr>
            <a:spLocks noGrp="1"/>
          </p:cNvSpPr>
          <p:nvPr>
            <p:ph idx="1"/>
          </p:nvPr>
        </p:nvSpPr>
        <p:spPr>
          <a:xfrm>
            <a:off x="1722268" y="1425748"/>
            <a:ext cx="9859887" cy="4293269"/>
          </a:xfrm>
        </p:spPr>
        <p:txBody>
          <a:bodyPr>
            <a:normAutofit/>
          </a:bodyPr>
          <a:lstStyle/>
          <a:p>
            <a:pPr marL="457200" indent="-457200">
              <a:buFont typeface="+mj-lt"/>
              <a:buAutoNum type="arabicPeriod" startAt="4"/>
            </a:pPr>
            <a:endParaRPr lang="en-US" sz="2000" b="1" dirty="0"/>
          </a:p>
          <a:p>
            <a:pPr marL="457200" indent="-457200">
              <a:buFont typeface="+mj-lt"/>
              <a:buAutoNum type="arabicPeriod" startAt="4"/>
            </a:pPr>
            <a:r>
              <a:rPr lang="en-US" sz="2000" b="1" dirty="0"/>
              <a:t>Choose Outcomes (List all Outcomes for each lesson-Be Realistic):  </a:t>
            </a:r>
            <a:r>
              <a:rPr lang="en-US" sz="2000" dirty="0"/>
              <a:t>(List outcomes from each topics you want to include in your unit.  You may choose outcomes from one topic or several topics.  It may help to list the topic and the appropriate outcomes together)</a:t>
            </a:r>
            <a:r>
              <a:rPr lang="en-US" sz="2000" b="1" dirty="0"/>
              <a:t> </a:t>
            </a:r>
          </a:p>
          <a:p>
            <a:pPr marL="457200" indent="-457200">
              <a:buNone/>
            </a:pPr>
            <a:endParaRPr lang="en-US" sz="2000" b="1" dirty="0"/>
          </a:p>
          <a:p>
            <a:pPr marL="457200" indent="-457200">
              <a:buNone/>
            </a:pPr>
            <a:endParaRPr lang="en-US" sz="2000" b="1" dirty="0"/>
          </a:p>
          <a:p>
            <a:pPr marL="457200" indent="-45720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8" name="Table 9">
            <a:extLst>
              <a:ext uri="{FF2B5EF4-FFF2-40B4-BE49-F238E27FC236}">
                <a16:creationId xmlns:a16="http://schemas.microsoft.com/office/drawing/2014/main" id="{B09B53DD-B1E2-29DD-0CAB-57BC014B1DFB}"/>
              </a:ext>
            </a:extLst>
          </p:cNvPr>
          <p:cNvGraphicFramePr>
            <a:graphicFrameLocks noGrp="1"/>
          </p:cNvGraphicFramePr>
          <p:nvPr>
            <p:extLst>
              <p:ext uri="{D42A27DB-BD31-4B8C-83A1-F6EECF244321}">
                <p14:modId xmlns:p14="http://schemas.microsoft.com/office/powerpoint/2010/main" val="3886662488"/>
              </p:ext>
            </p:extLst>
          </p:nvPr>
        </p:nvGraphicFramePr>
        <p:xfrm>
          <a:off x="1936199" y="3124480"/>
          <a:ext cx="9718039" cy="1554480"/>
        </p:xfrm>
        <a:graphic>
          <a:graphicData uri="http://schemas.openxmlformats.org/drawingml/2006/table">
            <a:tbl>
              <a:tblPr firstRow="1" bandRow="1">
                <a:tableStyleId>{5C22544A-7EE6-4342-B048-85BDC9FD1C3A}</a:tableStyleId>
              </a:tblPr>
              <a:tblGrid>
                <a:gridCol w="9718039">
                  <a:extLst>
                    <a:ext uri="{9D8B030D-6E8A-4147-A177-3AD203B41FA5}">
                      <a16:colId xmlns:a16="http://schemas.microsoft.com/office/drawing/2014/main" val="692097150"/>
                    </a:ext>
                  </a:extLst>
                </a:gridCol>
              </a:tblGrid>
              <a:tr h="947650">
                <a:tc>
                  <a:txBody>
                    <a:bodyPr/>
                    <a:lstStyle/>
                    <a:p>
                      <a:r>
                        <a:rPr lang="en-US" sz="1600" b="1" kern="1200" dirty="0">
                          <a:solidFill>
                            <a:schemeClr val="lt1"/>
                          </a:solidFill>
                          <a:effectLst/>
                          <a:latin typeface="+mn-lt"/>
                          <a:ea typeface="+mn-ea"/>
                          <a:cs typeface="+mn-cs"/>
                        </a:rPr>
                        <a:t>CC:  Summarizes the benefits of being tobacco and nicotine free.</a:t>
                      </a:r>
                    </a:p>
                    <a:p>
                      <a:r>
                        <a:rPr lang="en-US" sz="1600" b="1" kern="1200" dirty="0">
                          <a:solidFill>
                            <a:schemeClr val="lt1"/>
                          </a:solidFill>
                          <a:effectLst/>
                          <a:latin typeface="+mn-lt"/>
                          <a:ea typeface="+mn-ea"/>
                          <a:cs typeface="+mn-cs"/>
                        </a:rPr>
                        <a:t> </a:t>
                      </a:r>
                    </a:p>
                    <a:p>
                      <a:r>
                        <a:rPr lang="en-US" sz="1600" b="1" kern="1200" dirty="0">
                          <a:solidFill>
                            <a:schemeClr val="lt1"/>
                          </a:solidFill>
                          <a:effectLst/>
                          <a:latin typeface="+mn-lt"/>
                          <a:ea typeface="+mn-ea"/>
                          <a:cs typeface="+mn-cs"/>
                        </a:rPr>
                        <a:t>DM:  Distinguishes when decisions related to tobacco and nicotine use should be made individually or with help of others.</a:t>
                      </a:r>
                    </a:p>
                    <a:p>
                      <a:r>
                        <a:rPr lang="en-US" sz="1600" b="1" kern="1200" dirty="0">
                          <a:solidFill>
                            <a:schemeClr val="lt1"/>
                          </a:solidFill>
                          <a:effectLst/>
                          <a:latin typeface="+mn-lt"/>
                          <a:ea typeface="+mn-ea"/>
                          <a:cs typeface="+mn-cs"/>
                        </a:rPr>
                        <a:t> </a:t>
                      </a:r>
                      <a:endParaRPr lang="en-US" sz="1800" b="1" kern="1200" dirty="0">
                        <a:solidFill>
                          <a:schemeClr val="lt1"/>
                        </a:solidFill>
                        <a:effectLst/>
                        <a:latin typeface="+mn-lt"/>
                        <a:ea typeface="+mn-ea"/>
                        <a:cs typeface="+mn-cs"/>
                      </a:endParaRPr>
                    </a:p>
                    <a:p>
                      <a:r>
                        <a:rPr lang="en-US" sz="1600" b="1" kern="1200" dirty="0">
                          <a:solidFill>
                            <a:schemeClr val="lt1"/>
                          </a:solidFill>
                          <a:effectLst/>
                          <a:latin typeface="+mn-lt"/>
                          <a:ea typeface="+mn-ea"/>
                          <a:cs typeface="+mn-cs"/>
                        </a:rPr>
                        <a:t>ADV:  Persuades others to be tobacco and nicotine free and avoid exposure to second-hand smoke</a:t>
                      </a:r>
                      <a:endParaRPr lang="en-US" sz="1600" b="0" dirty="0"/>
                    </a:p>
                  </a:txBody>
                  <a:tcPr/>
                </a:tc>
                <a:extLst>
                  <a:ext uri="{0D108BD9-81ED-4DB2-BD59-A6C34878D82A}">
                    <a16:rowId xmlns:a16="http://schemas.microsoft.com/office/drawing/2014/main" val="2720369783"/>
                  </a:ext>
                </a:extLst>
              </a:tr>
            </a:tbl>
          </a:graphicData>
        </a:graphic>
      </p:graphicFrame>
    </p:spTree>
    <p:extLst>
      <p:ext uri="{BB962C8B-B14F-4D97-AF65-F5344CB8AC3E}">
        <p14:creationId xmlns:p14="http://schemas.microsoft.com/office/powerpoint/2010/main" val="4094397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A38D7-175D-4A79-9747-46571934F0C6}"/>
              </a:ext>
            </a:extLst>
          </p:cNvPr>
          <p:cNvSpPr>
            <a:spLocks noGrp="1"/>
          </p:cNvSpPr>
          <p:nvPr>
            <p:ph type="title"/>
          </p:nvPr>
        </p:nvSpPr>
        <p:spPr/>
        <p:txBody>
          <a:bodyPr/>
          <a:lstStyle/>
          <a:p>
            <a:r>
              <a:rPr lang="en-US" dirty="0"/>
              <a:t>Health Education</a:t>
            </a:r>
          </a:p>
        </p:txBody>
      </p:sp>
      <p:sp>
        <p:nvSpPr>
          <p:cNvPr id="3" name="Content Placeholder 2">
            <a:extLst>
              <a:ext uri="{FF2B5EF4-FFF2-40B4-BE49-F238E27FC236}">
                <a16:creationId xmlns:a16="http://schemas.microsoft.com/office/drawing/2014/main" id="{3842FA35-B021-4EC8-AEFB-CE8FC309EA93}"/>
              </a:ext>
            </a:extLst>
          </p:cNvPr>
          <p:cNvSpPr>
            <a:spLocks noGrp="1"/>
          </p:cNvSpPr>
          <p:nvPr>
            <p:ph idx="1"/>
          </p:nvPr>
        </p:nvSpPr>
        <p:spPr>
          <a:xfrm>
            <a:off x="1722268" y="1315616"/>
            <a:ext cx="9859887" cy="4739951"/>
          </a:xfrm>
        </p:spPr>
        <p:txBody>
          <a:bodyPr>
            <a:normAutofit/>
          </a:bodyPr>
          <a:lstStyle/>
          <a:p>
            <a:pPr marL="457200" indent="-457200">
              <a:buFont typeface="+mj-lt"/>
              <a:buAutoNum type="arabicPeriod" startAt="5"/>
            </a:pPr>
            <a:r>
              <a:rPr lang="en-US" sz="2000" b="1" dirty="0"/>
              <a:t>Assessment of Skill-Based Outcomes:  How do you know the student was successful?  </a:t>
            </a:r>
            <a:r>
              <a:rPr lang="en-US" sz="2000" dirty="0"/>
              <a:t>(Provide examples of diagnostic, formative 0r summative assessments you may use for your selected unit).</a:t>
            </a:r>
          </a:p>
          <a:p>
            <a:pPr marL="457200" indent="-457200">
              <a:buFont typeface="+mj-lt"/>
              <a:buAutoNum type="arabicPeriod" startAt="5"/>
            </a:pPr>
            <a:endParaRPr lang="en-US" dirty="0"/>
          </a:p>
          <a:p>
            <a:pPr marL="457200" indent="-457200">
              <a:buFont typeface="+mj-lt"/>
              <a:buAutoNum type="arabicPeriod" startAt="5"/>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6" name="Table 6">
            <a:extLst>
              <a:ext uri="{FF2B5EF4-FFF2-40B4-BE49-F238E27FC236}">
                <a16:creationId xmlns:a16="http://schemas.microsoft.com/office/drawing/2014/main" id="{6D87FF3A-199B-B790-A1F1-884451E1457E}"/>
              </a:ext>
            </a:extLst>
          </p:cNvPr>
          <p:cNvGraphicFramePr>
            <a:graphicFrameLocks noGrp="1"/>
          </p:cNvGraphicFramePr>
          <p:nvPr>
            <p:extLst>
              <p:ext uri="{D42A27DB-BD31-4B8C-83A1-F6EECF244321}">
                <p14:modId xmlns:p14="http://schemas.microsoft.com/office/powerpoint/2010/main" val="2506420004"/>
              </p:ext>
            </p:extLst>
          </p:nvPr>
        </p:nvGraphicFramePr>
        <p:xfrm>
          <a:off x="2588211" y="3450798"/>
          <a:ext cx="8128000" cy="1860468"/>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778378329"/>
                    </a:ext>
                  </a:extLst>
                </a:gridCol>
              </a:tblGrid>
              <a:tr h="579318">
                <a:tc>
                  <a:txBody>
                    <a:bodyPr/>
                    <a:lstStyle/>
                    <a:p>
                      <a:r>
                        <a:rPr lang="en-US" dirty="0"/>
                        <a:t>Diagnostic:  Pre/Post-test for skill development</a:t>
                      </a:r>
                    </a:p>
                  </a:txBody>
                  <a:tcPr/>
                </a:tc>
                <a:extLst>
                  <a:ext uri="{0D108BD9-81ED-4DB2-BD59-A6C34878D82A}">
                    <a16:rowId xmlns:a16="http://schemas.microsoft.com/office/drawing/2014/main" val="1961480346"/>
                  </a:ext>
                </a:extLst>
              </a:tr>
              <a:tr h="57931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Formative:  </a:t>
                      </a:r>
                      <a:r>
                        <a:rPr lang="en-US" dirty="0"/>
                        <a:t>Checklist, Bell Ringer, Exit Slip, Ticket Out the Door, Red/Yellow/Green</a:t>
                      </a:r>
                    </a:p>
                  </a:txBody>
                  <a:tcPr/>
                </a:tc>
                <a:extLst>
                  <a:ext uri="{0D108BD9-81ED-4DB2-BD59-A6C34878D82A}">
                    <a16:rowId xmlns:a16="http://schemas.microsoft.com/office/drawing/2014/main" val="2519205454"/>
                  </a:ext>
                </a:extLst>
              </a:tr>
              <a:tr h="70183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Summative:  </a:t>
                      </a:r>
                      <a:r>
                        <a:rPr lang="en-US" dirty="0"/>
                        <a:t>Performance-Based Assessments, Pre and Post Test</a:t>
                      </a:r>
                    </a:p>
                    <a:p>
                      <a:endParaRPr lang="en-US" b="1" dirty="0"/>
                    </a:p>
                  </a:txBody>
                  <a:tcPr/>
                </a:tc>
                <a:extLst>
                  <a:ext uri="{0D108BD9-81ED-4DB2-BD59-A6C34878D82A}">
                    <a16:rowId xmlns:a16="http://schemas.microsoft.com/office/drawing/2014/main" val="4043760996"/>
                  </a:ext>
                </a:extLst>
              </a:tr>
            </a:tbl>
          </a:graphicData>
        </a:graphic>
      </p:graphicFrame>
    </p:spTree>
    <p:extLst>
      <p:ext uri="{BB962C8B-B14F-4D97-AF65-F5344CB8AC3E}">
        <p14:creationId xmlns:p14="http://schemas.microsoft.com/office/powerpoint/2010/main" val="3061093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C04AA-6F28-4CB4-6C78-F4E9EE28637D}"/>
              </a:ext>
            </a:extLst>
          </p:cNvPr>
          <p:cNvSpPr>
            <a:spLocks noGrp="1"/>
          </p:cNvSpPr>
          <p:nvPr>
            <p:ph type="title"/>
          </p:nvPr>
        </p:nvSpPr>
        <p:spPr/>
        <p:txBody>
          <a:bodyPr/>
          <a:lstStyle/>
          <a:p>
            <a:r>
              <a:rPr lang="en-US" dirty="0"/>
              <a:t>Health Education</a:t>
            </a:r>
          </a:p>
        </p:txBody>
      </p:sp>
      <p:sp>
        <p:nvSpPr>
          <p:cNvPr id="3" name="Content Placeholder 2">
            <a:extLst>
              <a:ext uri="{FF2B5EF4-FFF2-40B4-BE49-F238E27FC236}">
                <a16:creationId xmlns:a16="http://schemas.microsoft.com/office/drawing/2014/main" id="{2B63ED35-9062-89D5-E90C-DA47AF2D4C72}"/>
              </a:ext>
            </a:extLst>
          </p:cNvPr>
          <p:cNvSpPr>
            <a:spLocks noGrp="1"/>
          </p:cNvSpPr>
          <p:nvPr>
            <p:ph idx="1"/>
          </p:nvPr>
        </p:nvSpPr>
        <p:spPr>
          <a:xfrm>
            <a:off x="1518992" y="1022235"/>
            <a:ext cx="10018713" cy="6658494"/>
          </a:xfrm>
        </p:spPr>
        <p:txBody>
          <a:bodyPr>
            <a:normAutofit/>
          </a:bodyPr>
          <a:lstStyle/>
          <a:p>
            <a:pPr marL="457200" indent="-457200">
              <a:buFont typeface="+mj-lt"/>
              <a:buAutoNum type="arabicPeriod" startAt="6"/>
            </a:pPr>
            <a:r>
              <a:rPr lang="en-US" sz="1600" b="1" dirty="0"/>
              <a:t>Instructional Outline</a:t>
            </a:r>
          </a:p>
          <a:p>
            <a:pPr marL="914400" lvl="1" indent="-457200">
              <a:buFont typeface="+mj-lt"/>
              <a:buAutoNum type="alphaLcParenR"/>
            </a:pPr>
            <a:r>
              <a:rPr lang="en-US" sz="1800" b="1" dirty="0"/>
              <a:t>Introduction</a:t>
            </a:r>
            <a:r>
              <a:rPr lang="en-US" sz="1600" dirty="0"/>
              <a:t>:  Include new skills, review current lessons or units, focus of the lesson</a:t>
            </a:r>
          </a:p>
          <a:p>
            <a:pPr marL="914400" lvl="1" indent="-457200">
              <a:buFont typeface="+mj-lt"/>
              <a:buAutoNum type="alphaLcParenR"/>
            </a:pPr>
            <a:endParaRPr lang="en-US" sz="1600" dirty="0"/>
          </a:p>
          <a:p>
            <a:pPr marL="914400" lvl="1" indent="-457200">
              <a:buFont typeface="+mj-lt"/>
              <a:buAutoNum type="alphaLcParenR"/>
            </a:pPr>
            <a:endParaRPr lang="en-US" sz="1600" dirty="0"/>
          </a:p>
          <a:p>
            <a:pPr marL="914400" lvl="1" indent="-457200">
              <a:buFont typeface="+mj-lt"/>
              <a:buAutoNum type="alphaLcParenR"/>
            </a:pPr>
            <a:endParaRPr lang="en-US" sz="1600" dirty="0"/>
          </a:p>
          <a:p>
            <a:pPr marL="914400" lvl="1" indent="-457200">
              <a:buFont typeface="+mj-lt"/>
              <a:buAutoNum type="alphaLcParenR"/>
            </a:pPr>
            <a:r>
              <a:rPr lang="en-US" sz="1800" b="1" dirty="0"/>
              <a:t>Content Outline</a:t>
            </a:r>
            <a:r>
              <a:rPr lang="en-US" sz="1600" dirty="0"/>
              <a:t>:  Include all new concepts and skills that will be taught during the class.</a:t>
            </a:r>
          </a:p>
          <a:p>
            <a:pPr marL="914400" lvl="1" indent="-457200">
              <a:buFont typeface="+mj-lt"/>
              <a:buAutoNum type="alphaLcParenR"/>
            </a:pPr>
            <a:endParaRPr lang="en-US" sz="1600" dirty="0"/>
          </a:p>
          <a:p>
            <a:pPr marL="457200" lvl="1" indent="0">
              <a:buNone/>
            </a:pPr>
            <a:endParaRPr lang="en-US" sz="1600" dirty="0"/>
          </a:p>
          <a:p>
            <a:pPr marL="914400" lvl="1" indent="-457200">
              <a:buFont typeface="+mj-lt"/>
              <a:buAutoNum type="alphaLcParenR"/>
            </a:pPr>
            <a:endParaRPr lang="en-US" sz="1600" dirty="0"/>
          </a:p>
          <a:p>
            <a:pPr marL="914400" lvl="1" indent="-457200">
              <a:buFont typeface="+mj-lt"/>
              <a:buAutoNum type="alphaLcParenR"/>
            </a:pPr>
            <a:endParaRPr lang="en-US" sz="1600" dirty="0"/>
          </a:p>
          <a:p>
            <a:pPr marL="914400" lvl="1" indent="-457200">
              <a:buFont typeface="+mj-lt"/>
              <a:buAutoNum type="alphaLcParenR" startAt="3"/>
            </a:pPr>
            <a:r>
              <a:rPr lang="en-US" b="1" dirty="0"/>
              <a:t>Learning Strategies and Activities</a:t>
            </a:r>
          </a:p>
          <a:p>
            <a:pPr marL="1314450" lvl="2" indent="-400050">
              <a:buFont typeface="+mj-lt"/>
              <a:buAutoNum type="romanUcPeriod"/>
            </a:pPr>
            <a:r>
              <a:rPr lang="en-US" dirty="0"/>
              <a:t>Skill Development (Explain the Importance of the Skill)</a:t>
            </a:r>
          </a:p>
          <a:p>
            <a:pPr marL="914400" lvl="2" indent="0">
              <a:buNone/>
            </a:pPr>
            <a:endParaRPr lang="en-US" dirty="0"/>
          </a:p>
          <a:p>
            <a:pPr marL="914400" lvl="1" indent="-457200">
              <a:buFont typeface="+mj-lt"/>
              <a:buAutoNum type="romanUcPeriod"/>
            </a:pPr>
            <a:endParaRPr lang="en-US" sz="1600" dirty="0"/>
          </a:p>
          <a:p>
            <a:pPr marL="914400" lvl="1" indent="-457200">
              <a:buFont typeface="+mj-lt"/>
              <a:buAutoNum type="romanUcPeriod"/>
            </a:pPr>
            <a:endParaRPr lang="en-US" sz="1600" dirty="0"/>
          </a:p>
          <a:p>
            <a:pPr marL="1371600" lvl="2" indent="-457200">
              <a:buFont typeface="+mj-lt"/>
              <a:buAutoNum type="romanUcPeriod"/>
            </a:pPr>
            <a:endParaRPr lang="en-US" sz="1400" dirty="0"/>
          </a:p>
          <a:p>
            <a:pPr marL="914400" lvl="1" indent="-457200">
              <a:buFont typeface="+mj-lt"/>
              <a:buAutoNum type="romanUcPeriod"/>
            </a:pPr>
            <a:endParaRPr lang="en-US" sz="1600" dirty="0"/>
          </a:p>
          <a:p>
            <a:pPr marL="914400" lvl="1" indent="-457200">
              <a:buFont typeface="+mj-lt"/>
              <a:buAutoNum type="romanUcPeriod"/>
            </a:pPr>
            <a:endParaRPr lang="en-US" sz="1600" dirty="0"/>
          </a:p>
        </p:txBody>
      </p:sp>
      <p:graphicFrame>
        <p:nvGraphicFramePr>
          <p:cNvPr id="4" name="Table 4">
            <a:extLst>
              <a:ext uri="{FF2B5EF4-FFF2-40B4-BE49-F238E27FC236}">
                <a16:creationId xmlns:a16="http://schemas.microsoft.com/office/drawing/2014/main" id="{2A92E9CF-768D-94C3-27B3-D2F3AED6C5A5}"/>
              </a:ext>
            </a:extLst>
          </p:cNvPr>
          <p:cNvGraphicFramePr>
            <a:graphicFrameLocks noGrp="1"/>
          </p:cNvGraphicFramePr>
          <p:nvPr>
            <p:extLst>
              <p:ext uri="{D42A27DB-BD31-4B8C-83A1-F6EECF244321}">
                <p14:modId xmlns:p14="http://schemas.microsoft.com/office/powerpoint/2010/main" val="1357057309"/>
              </p:ext>
            </p:extLst>
          </p:nvPr>
        </p:nvGraphicFramePr>
        <p:xfrm>
          <a:off x="2032000" y="1880035"/>
          <a:ext cx="8128000" cy="679015"/>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662068703"/>
                    </a:ext>
                  </a:extLst>
                </a:gridCol>
              </a:tblGrid>
              <a:tr h="679015">
                <a:tc>
                  <a:txBody>
                    <a:bodyPr/>
                    <a:lstStyle/>
                    <a:p>
                      <a:r>
                        <a:rPr lang="en-US" sz="1400" dirty="0"/>
                        <a:t>Today’s class will focus on the benefits of being tobacco free.  You will learn how to make decisions related  to tobacco, commit to being tobacco free, and persuade others to be nicotine free.</a:t>
                      </a:r>
                    </a:p>
                  </a:txBody>
                  <a:tcPr/>
                </a:tc>
                <a:extLst>
                  <a:ext uri="{0D108BD9-81ED-4DB2-BD59-A6C34878D82A}">
                    <a16:rowId xmlns:a16="http://schemas.microsoft.com/office/drawing/2014/main" val="2887064444"/>
                  </a:ext>
                </a:extLst>
              </a:tr>
            </a:tbl>
          </a:graphicData>
        </a:graphic>
      </p:graphicFrame>
      <p:graphicFrame>
        <p:nvGraphicFramePr>
          <p:cNvPr id="5" name="Table 5">
            <a:extLst>
              <a:ext uri="{FF2B5EF4-FFF2-40B4-BE49-F238E27FC236}">
                <a16:creationId xmlns:a16="http://schemas.microsoft.com/office/drawing/2014/main" id="{001DDE12-CD54-D782-1D60-E5935BB3ADD1}"/>
              </a:ext>
            </a:extLst>
          </p:cNvPr>
          <p:cNvGraphicFramePr>
            <a:graphicFrameLocks noGrp="1"/>
          </p:cNvGraphicFramePr>
          <p:nvPr>
            <p:extLst>
              <p:ext uri="{D42A27DB-BD31-4B8C-83A1-F6EECF244321}">
                <p14:modId xmlns:p14="http://schemas.microsoft.com/office/powerpoint/2010/main" val="3410982249"/>
              </p:ext>
            </p:extLst>
          </p:nvPr>
        </p:nvGraphicFramePr>
        <p:xfrm>
          <a:off x="2032000" y="3252363"/>
          <a:ext cx="8128000" cy="13106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352023014"/>
                    </a:ext>
                  </a:extLst>
                </a:gridCol>
              </a:tblGrid>
              <a:tr h="716872">
                <a:tc>
                  <a:txBody>
                    <a:bodyPr/>
                    <a:lstStyle/>
                    <a:p>
                      <a:r>
                        <a:rPr lang="en-US" sz="1600" b="1" kern="1200" dirty="0">
                          <a:solidFill>
                            <a:schemeClr val="lt1"/>
                          </a:solidFill>
                          <a:effectLst/>
                          <a:latin typeface="+mn-lt"/>
                          <a:ea typeface="+mn-ea"/>
                          <a:cs typeface="+mn-cs"/>
                        </a:rPr>
                        <a:t>-Review effects of tobacco use</a:t>
                      </a:r>
                    </a:p>
                    <a:p>
                      <a:r>
                        <a:rPr lang="en-US" sz="1600" b="1" kern="1200" dirty="0">
                          <a:solidFill>
                            <a:schemeClr val="lt1"/>
                          </a:solidFill>
                          <a:effectLst/>
                          <a:latin typeface="+mn-lt"/>
                          <a:ea typeface="+mn-ea"/>
                          <a:cs typeface="+mn-cs"/>
                        </a:rPr>
                        <a:t>-Review benefits of abstaining from using tobacco products</a:t>
                      </a:r>
                    </a:p>
                    <a:p>
                      <a:r>
                        <a:rPr lang="en-US" sz="1600" b="1" kern="1200" dirty="0">
                          <a:solidFill>
                            <a:schemeClr val="lt1"/>
                          </a:solidFill>
                          <a:effectLst/>
                          <a:latin typeface="+mn-lt"/>
                          <a:ea typeface="+mn-ea"/>
                          <a:cs typeface="+mn-cs"/>
                        </a:rPr>
                        <a:t>-What are influencers of using tobacco.</a:t>
                      </a:r>
                    </a:p>
                    <a:p>
                      <a:r>
                        <a:rPr lang="en-US" sz="1600" b="1" kern="1200" dirty="0">
                          <a:solidFill>
                            <a:schemeClr val="lt1"/>
                          </a:solidFill>
                          <a:effectLst/>
                          <a:latin typeface="+mn-lt"/>
                          <a:ea typeface="+mn-ea"/>
                          <a:cs typeface="+mn-cs"/>
                        </a:rPr>
                        <a:t>-Personal feelings about using tobacco products </a:t>
                      </a:r>
                    </a:p>
                    <a:p>
                      <a:r>
                        <a:rPr lang="en-US" sz="1600" b="1" kern="1200" dirty="0">
                          <a:solidFill>
                            <a:schemeClr val="lt1"/>
                          </a:solidFill>
                          <a:effectLst/>
                          <a:latin typeface="+mn-lt"/>
                          <a:ea typeface="+mn-ea"/>
                          <a:cs typeface="+mn-cs"/>
                        </a:rPr>
                        <a:t>(family/friends/community)</a:t>
                      </a:r>
                    </a:p>
                  </a:txBody>
                  <a:tcPr/>
                </a:tc>
                <a:extLst>
                  <a:ext uri="{0D108BD9-81ED-4DB2-BD59-A6C34878D82A}">
                    <a16:rowId xmlns:a16="http://schemas.microsoft.com/office/drawing/2014/main" val="65175314"/>
                  </a:ext>
                </a:extLst>
              </a:tr>
            </a:tbl>
          </a:graphicData>
        </a:graphic>
      </p:graphicFrame>
      <p:graphicFrame>
        <p:nvGraphicFramePr>
          <p:cNvPr id="6" name="Table 6">
            <a:extLst>
              <a:ext uri="{FF2B5EF4-FFF2-40B4-BE49-F238E27FC236}">
                <a16:creationId xmlns:a16="http://schemas.microsoft.com/office/drawing/2014/main" id="{F1C19660-4A41-3513-1FFC-2F506A6C7967}"/>
              </a:ext>
            </a:extLst>
          </p:cNvPr>
          <p:cNvGraphicFramePr>
            <a:graphicFrameLocks noGrp="1"/>
          </p:cNvGraphicFramePr>
          <p:nvPr>
            <p:extLst>
              <p:ext uri="{D42A27DB-BD31-4B8C-83A1-F6EECF244321}">
                <p14:modId xmlns:p14="http://schemas.microsoft.com/office/powerpoint/2010/main" val="1832373750"/>
              </p:ext>
            </p:extLst>
          </p:nvPr>
        </p:nvGraphicFramePr>
        <p:xfrm>
          <a:off x="2032000" y="5580842"/>
          <a:ext cx="8128000" cy="716872"/>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520722747"/>
                    </a:ext>
                  </a:extLst>
                </a:gridCol>
              </a:tblGrid>
              <a:tr h="716872">
                <a:tc>
                  <a:txBody>
                    <a:bodyPr/>
                    <a:lstStyle/>
                    <a:p>
                      <a:r>
                        <a:rPr lang="en-US" sz="1600" b="1" kern="1200" dirty="0">
                          <a:solidFill>
                            <a:schemeClr val="lt1"/>
                          </a:solidFill>
                          <a:effectLst/>
                          <a:latin typeface="+mn-lt"/>
                          <a:ea typeface="+mn-ea"/>
                          <a:cs typeface="+mn-cs"/>
                        </a:rPr>
                        <a:t>Whole class discussion- whole class perceptions of classmates vaping.</a:t>
                      </a:r>
                    </a:p>
                    <a:p>
                      <a:r>
                        <a:rPr lang="en-US" sz="1600" b="1" kern="1200" dirty="0">
                          <a:solidFill>
                            <a:schemeClr val="lt1"/>
                          </a:solidFill>
                          <a:effectLst/>
                          <a:latin typeface="+mn-lt"/>
                          <a:ea typeface="+mn-ea"/>
                          <a:cs typeface="+mn-cs"/>
                        </a:rPr>
                        <a:t>Individually writing self-evaluation of benefits of being tobacco/nicotine free.</a:t>
                      </a:r>
                      <a:endParaRPr lang="en-US" sz="1600" dirty="0"/>
                    </a:p>
                  </a:txBody>
                  <a:tcPr/>
                </a:tc>
                <a:extLst>
                  <a:ext uri="{0D108BD9-81ED-4DB2-BD59-A6C34878D82A}">
                    <a16:rowId xmlns:a16="http://schemas.microsoft.com/office/drawing/2014/main" val="603427708"/>
                  </a:ext>
                </a:extLst>
              </a:tr>
            </a:tbl>
          </a:graphicData>
        </a:graphic>
      </p:graphicFrame>
    </p:spTree>
    <p:extLst>
      <p:ext uri="{BB962C8B-B14F-4D97-AF65-F5344CB8AC3E}">
        <p14:creationId xmlns:p14="http://schemas.microsoft.com/office/powerpoint/2010/main" val="646582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C04AA-6F28-4CB4-6C78-F4E9EE28637D}"/>
              </a:ext>
            </a:extLst>
          </p:cNvPr>
          <p:cNvSpPr>
            <a:spLocks noGrp="1"/>
          </p:cNvSpPr>
          <p:nvPr>
            <p:ph type="title"/>
          </p:nvPr>
        </p:nvSpPr>
        <p:spPr/>
        <p:txBody>
          <a:bodyPr/>
          <a:lstStyle/>
          <a:p>
            <a:r>
              <a:rPr lang="en-US" dirty="0"/>
              <a:t>Health Education</a:t>
            </a:r>
          </a:p>
        </p:txBody>
      </p:sp>
      <p:sp>
        <p:nvSpPr>
          <p:cNvPr id="3" name="Content Placeholder 2">
            <a:extLst>
              <a:ext uri="{FF2B5EF4-FFF2-40B4-BE49-F238E27FC236}">
                <a16:creationId xmlns:a16="http://schemas.microsoft.com/office/drawing/2014/main" id="{2B63ED35-9062-89D5-E90C-DA47AF2D4C72}"/>
              </a:ext>
            </a:extLst>
          </p:cNvPr>
          <p:cNvSpPr>
            <a:spLocks noGrp="1"/>
          </p:cNvSpPr>
          <p:nvPr>
            <p:ph idx="1"/>
          </p:nvPr>
        </p:nvSpPr>
        <p:spPr>
          <a:xfrm>
            <a:off x="1493592" y="838085"/>
            <a:ext cx="10018713" cy="6658494"/>
          </a:xfrm>
        </p:spPr>
        <p:txBody>
          <a:bodyPr>
            <a:normAutofit/>
          </a:bodyPr>
          <a:lstStyle/>
          <a:p>
            <a:pPr marL="457200" indent="-457200">
              <a:buFont typeface="+mj-lt"/>
              <a:buAutoNum type="arabicPeriod" startAt="6"/>
            </a:pPr>
            <a:endParaRPr lang="en-US" sz="1600" b="1" dirty="0"/>
          </a:p>
          <a:p>
            <a:pPr marL="457200" indent="-457200">
              <a:buFont typeface="+mj-lt"/>
              <a:buAutoNum type="arabicPeriod" startAt="6"/>
            </a:pPr>
            <a:endParaRPr lang="en-US" sz="1600" b="1" dirty="0"/>
          </a:p>
          <a:p>
            <a:pPr marL="457200" indent="-457200">
              <a:buFont typeface="+mj-lt"/>
              <a:buAutoNum type="arabicPeriod" startAt="6"/>
            </a:pPr>
            <a:r>
              <a:rPr lang="en-US" sz="1600" b="1" dirty="0"/>
              <a:t>Introduction Outline</a:t>
            </a:r>
          </a:p>
          <a:p>
            <a:pPr marL="1371600" lvl="2" indent="-457200">
              <a:buFont typeface="+mj-lt"/>
              <a:buAutoNum type="romanUcPeriod"/>
            </a:pPr>
            <a:r>
              <a:rPr lang="en-US" b="1" dirty="0"/>
              <a:t>Skill Development</a:t>
            </a:r>
          </a:p>
          <a:p>
            <a:pPr marL="1660525" lvl="2"/>
            <a:r>
              <a:rPr lang="en-US" sz="1600" dirty="0"/>
              <a:t>Explain the Importance of the Skill</a:t>
            </a:r>
          </a:p>
          <a:p>
            <a:pPr marL="1660525" lvl="2"/>
            <a:endParaRPr lang="en-US" dirty="0"/>
          </a:p>
          <a:p>
            <a:pPr marL="914400" lvl="1" indent="-457200">
              <a:buFont typeface="+mj-lt"/>
              <a:buAutoNum type="romanUcPeriod"/>
            </a:pPr>
            <a:endParaRPr lang="en-US" sz="1600" dirty="0"/>
          </a:p>
          <a:p>
            <a:pPr marL="914400" lvl="1" indent="-457200">
              <a:buFont typeface="+mj-lt"/>
              <a:buAutoNum type="romanUcPeriod"/>
            </a:pPr>
            <a:endParaRPr lang="en-US" sz="1600" dirty="0"/>
          </a:p>
          <a:p>
            <a:pPr marL="1660525" lvl="2"/>
            <a:endParaRPr lang="en-US" sz="1600" dirty="0"/>
          </a:p>
          <a:p>
            <a:pPr marL="1660525" lvl="2"/>
            <a:r>
              <a:rPr lang="en-US" sz="1600" dirty="0"/>
              <a:t>Demonstrate Skill Steps </a:t>
            </a:r>
          </a:p>
          <a:p>
            <a:pPr marL="457200" lvl="1" indent="0">
              <a:buNone/>
            </a:pPr>
            <a:endParaRPr lang="en-US" sz="1600" dirty="0"/>
          </a:p>
          <a:p>
            <a:pPr marL="914400" lvl="1" indent="-457200">
              <a:buFont typeface="+mj-lt"/>
              <a:buAutoNum type="alphaLcParenR"/>
            </a:pPr>
            <a:endParaRPr lang="en-US" sz="1600" dirty="0"/>
          </a:p>
          <a:p>
            <a:pPr marL="457200" lvl="1" indent="0">
              <a:buNone/>
            </a:pPr>
            <a:endParaRPr lang="en-US" sz="1600" dirty="0"/>
          </a:p>
          <a:p>
            <a:pPr marL="457200" lvl="1" indent="0">
              <a:buNone/>
            </a:pPr>
            <a:endParaRPr lang="en-US" sz="1600" dirty="0"/>
          </a:p>
          <a:p>
            <a:pPr marL="914400" lvl="2" indent="0">
              <a:buNone/>
            </a:pPr>
            <a:endParaRPr lang="en-US" dirty="0"/>
          </a:p>
          <a:p>
            <a:pPr marL="914400" lvl="2" indent="0">
              <a:buNone/>
            </a:pPr>
            <a:endParaRPr lang="en-US" dirty="0"/>
          </a:p>
          <a:p>
            <a:pPr marL="914400" lvl="1" indent="-457200">
              <a:buFont typeface="+mj-lt"/>
              <a:buAutoNum type="romanUcPeriod" startAt="2"/>
            </a:pPr>
            <a:endParaRPr lang="en-US" sz="1600" dirty="0"/>
          </a:p>
          <a:p>
            <a:pPr marL="914400" lvl="1" indent="-457200">
              <a:buFont typeface="+mj-lt"/>
              <a:buAutoNum type="romanUcPeriod" startAt="2"/>
            </a:pPr>
            <a:endParaRPr lang="en-US" sz="1600" dirty="0"/>
          </a:p>
          <a:p>
            <a:pPr marL="1371600" lvl="2" indent="-457200">
              <a:buFont typeface="+mj-lt"/>
              <a:buAutoNum type="romanUcPeriod"/>
            </a:pPr>
            <a:endParaRPr lang="en-US" sz="1400" dirty="0"/>
          </a:p>
          <a:p>
            <a:pPr marL="914400" lvl="1" indent="-457200">
              <a:buFont typeface="+mj-lt"/>
              <a:buAutoNum type="romanUcPeriod" startAt="2"/>
            </a:pPr>
            <a:endParaRPr lang="en-US" sz="1600" dirty="0"/>
          </a:p>
          <a:p>
            <a:pPr marL="914400" lvl="1" indent="-457200">
              <a:buFont typeface="+mj-lt"/>
              <a:buAutoNum type="romanUcPeriod" startAt="2"/>
            </a:pPr>
            <a:endParaRPr lang="en-US" sz="1600" dirty="0"/>
          </a:p>
        </p:txBody>
      </p:sp>
      <p:graphicFrame>
        <p:nvGraphicFramePr>
          <p:cNvPr id="4" name="Table 4">
            <a:extLst>
              <a:ext uri="{FF2B5EF4-FFF2-40B4-BE49-F238E27FC236}">
                <a16:creationId xmlns:a16="http://schemas.microsoft.com/office/drawing/2014/main" id="{2A92E9CF-768D-94C3-27B3-D2F3AED6C5A5}"/>
              </a:ext>
            </a:extLst>
          </p:cNvPr>
          <p:cNvGraphicFramePr>
            <a:graphicFrameLocks noGrp="1"/>
          </p:cNvGraphicFramePr>
          <p:nvPr>
            <p:extLst>
              <p:ext uri="{D42A27DB-BD31-4B8C-83A1-F6EECF244321}">
                <p14:modId xmlns:p14="http://schemas.microsoft.com/office/powerpoint/2010/main" val="2281390268"/>
              </p:ext>
            </p:extLst>
          </p:nvPr>
        </p:nvGraphicFramePr>
        <p:xfrm>
          <a:off x="2031999" y="2145330"/>
          <a:ext cx="9480305" cy="1280160"/>
        </p:xfrm>
        <a:graphic>
          <a:graphicData uri="http://schemas.openxmlformats.org/drawingml/2006/table">
            <a:tbl>
              <a:tblPr firstRow="1" bandRow="1">
                <a:tableStyleId>{5C22544A-7EE6-4342-B048-85BDC9FD1C3A}</a:tableStyleId>
              </a:tblPr>
              <a:tblGrid>
                <a:gridCol w="9480305">
                  <a:extLst>
                    <a:ext uri="{9D8B030D-6E8A-4147-A177-3AD203B41FA5}">
                      <a16:colId xmlns:a16="http://schemas.microsoft.com/office/drawing/2014/main" val="2662068703"/>
                    </a:ext>
                  </a:extLst>
                </a:gridCol>
              </a:tblGrid>
              <a:tr h="1124920">
                <a:tc>
                  <a:txBody>
                    <a:bodyPr/>
                    <a:lstStyle/>
                    <a:p>
                      <a:pPr algn="ctr"/>
                      <a:r>
                        <a:rPr lang="en-US" sz="1600" u="sng" dirty="0"/>
                        <a:t>PAYS Survey Data</a:t>
                      </a:r>
                    </a:p>
                    <a:p>
                      <a:r>
                        <a:rPr lang="en-US" sz="1600" b="1" kern="1200" dirty="0">
                          <a:solidFill>
                            <a:schemeClr val="lt1"/>
                          </a:solidFill>
                          <a:effectLst/>
                          <a:latin typeface="+mn-lt"/>
                          <a:ea typeface="+mn-ea"/>
                          <a:cs typeface="+mn-cs"/>
                        </a:rPr>
                        <a:t>During the past 30 days, how did you usually get your electronic vapor products? (Select only one response.)</a:t>
                      </a:r>
                    </a:p>
                    <a:p>
                      <a:r>
                        <a:rPr lang="en-US" sz="1600" b="1" kern="1200" dirty="0">
                          <a:solidFill>
                            <a:schemeClr val="lt1"/>
                          </a:solidFill>
                          <a:effectLst/>
                          <a:latin typeface="+mn-lt"/>
                          <a:ea typeface="+mn-ea"/>
                          <a:cs typeface="+mn-cs"/>
                        </a:rPr>
                        <a:t>How wrong do your friends feel it would be for you to use tobacco?</a:t>
                      </a:r>
                    </a:p>
                    <a:p>
                      <a:endParaRPr lang="en-US" sz="1400" dirty="0"/>
                    </a:p>
                  </a:txBody>
                  <a:tcPr/>
                </a:tc>
                <a:extLst>
                  <a:ext uri="{0D108BD9-81ED-4DB2-BD59-A6C34878D82A}">
                    <a16:rowId xmlns:a16="http://schemas.microsoft.com/office/drawing/2014/main" val="2887064444"/>
                  </a:ext>
                </a:extLst>
              </a:tr>
            </a:tbl>
          </a:graphicData>
        </a:graphic>
      </p:graphicFrame>
      <p:graphicFrame>
        <p:nvGraphicFramePr>
          <p:cNvPr id="5" name="Table 5">
            <a:extLst>
              <a:ext uri="{FF2B5EF4-FFF2-40B4-BE49-F238E27FC236}">
                <a16:creationId xmlns:a16="http://schemas.microsoft.com/office/drawing/2014/main" id="{001DDE12-CD54-D782-1D60-E5935BB3ADD1}"/>
              </a:ext>
            </a:extLst>
          </p:cNvPr>
          <p:cNvGraphicFramePr>
            <a:graphicFrameLocks noGrp="1"/>
          </p:cNvGraphicFramePr>
          <p:nvPr>
            <p:extLst>
              <p:ext uri="{D42A27DB-BD31-4B8C-83A1-F6EECF244321}">
                <p14:modId xmlns:p14="http://schemas.microsoft.com/office/powerpoint/2010/main" val="3934809856"/>
              </p:ext>
            </p:extLst>
          </p:nvPr>
        </p:nvGraphicFramePr>
        <p:xfrm>
          <a:off x="2031999" y="3930773"/>
          <a:ext cx="9480306" cy="2804160"/>
        </p:xfrm>
        <a:graphic>
          <a:graphicData uri="http://schemas.openxmlformats.org/drawingml/2006/table">
            <a:tbl>
              <a:tblPr firstRow="1" bandRow="1">
                <a:tableStyleId>{5C22544A-7EE6-4342-B048-85BDC9FD1C3A}</a:tableStyleId>
              </a:tblPr>
              <a:tblGrid>
                <a:gridCol w="4740153">
                  <a:extLst>
                    <a:ext uri="{9D8B030D-6E8A-4147-A177-3AD203B41FA5}">
                      <a16:colId xmlns:a16="http://schemas.microsoft.com/office/drawing/2014/main" val="2352023014"/>
                    </a:ext>
                  </a:extLst>
                </a:gridCol>
                <a:gridCol w="4740153">
                  <a:extLst>
                    <a:ext uri="{9D8B030D-6E8A-4147-A177-3AD203B41FA5}">
                      <a16:colId xmlns:a16="http://schemas.microsoft.com/office/drawing/2014/main" val="2293955876"/>
                    </a:ext>
                  </a:extLst>
                </a:gridCol>
              </a:tblGrid>
              <a:tr h="0">
                <a:tc>
                  <a:txBody>
                    <a:bodyPr/>
                    <a:lstStyle/>
                    <a:p>
                      <a:pPr lvl="0" algn="ctr"/>
                      <a:r>
                        <a:rPr lang="en-US" u="sng" dirty="0"/>
                        <a:t>Decision-Making</a:t>
                      </a:r>
                    </a:p>
                    <a:p>
                      <a:pPr marL="342900" lvl="0" indent="-342900">
                        <a:buFont typeface="+mj-lt"/>
                        <a:buAutoNum type="arabicPeriod"/>
                      </a:pPr>
                      <a:r>
                        <a:rPr lang="en-US" sz="1600" b="1" kern="1200" dirty="0">
                          <a:solidFill>
                            <a:schemeClr val="lt1"/>
                          </a:solidFill>
                          <a:effectLst/>
                          <a:latin typeface="+mn-lt"/>
                          <a:ea typeface="+mn-ea"/>
                          <a:cs typeface="+mn-cs"/>
                        </a:rPr>
                        <a:t>Identify situation that requires a decision</a:t>
                      </a:r>
                    </a:p>
                    <a:p>
                      <a:pPr marL="342900" lvl="0" indent="-342900">
                        <a:buFont typeface="+mj-lt"/>
                        <a:buAutoNum type="arabicPeriod"/>
                      </a:pPr>
                      <a:r>
                        <a:rPr lang="en-US" sz="1600" b="1" kern="1200" dirty="0">
                          <a:solidFill>
                            <a:schemeClr val="lt1"/>
                          </a:solidFill>
                          <a:effectLst/>
                          <a:latin typeface="+mn-lt"/>
                          <a:ea typeface="+mn-ea"/>
                          <a:cs typeface="+mn-cs"/>
                        </a:rPr>
                        <a:t>Analyze when to make it alone or with an adult</a:t>
                      </a:r>
                    </a:p>
                    <a:p>
                      <a:pPr marL="342900" lvl="0" indent="-342900">
                        <a:buFont typeface="+mj-lt"/>
                        <a:buAutoNum type="arabicPeriod"/>
                      </a:pPr>
                      <a:r>
                        <a:rPr lang="en-US" sz="1600" b="1" kern="1200" dirty="0">
                          <a:solidFill>
                            <a:schemeClr val="lt1"/>
                          </a:solidFill>
                          <a:effectLst/>
                          <a:latin typeface="+mn-lt"/>
                          <a:ea typeface="+mn-ea"/>
                          <a:cs typeface="+mn-cs"/>
                        </a:rPr>
                        <a:t>List healthy options</a:t>
                      </a:r>
                    </a:p>
                    <a:p>
                      <a:pPr marL="342900" lvl="0" indent="-342900">
                        <a:buFont typeface="+mj-lt"/>
                        <a:buAutoNum type="arabicPeriod"/>
                      </a:pPr>
                      <a:r>
                        <a:rPr lang="en-US" sz="1600" b="1" kern="1200" dirty="0">
                          <a:solidFill>
                            <a:schemeClr val="lt1"/>
                          </a:solidFill>
                          <a:effectLst/>
                          <a:latin typeface="+mn-lt"/>
                          <a:ea typeface="+mn-ea"/>
                          <a:cs typeface="+mn-cs"/>
                        </a:rPr>
                        <a:t>Predict the outcomes</a:t>
                      </a:r>
                    </a:p>
                    <a:p>
                      <a:pPr marL="342900" lvl="0" indent="-342900">
                        <a:buFont typeface="+mj-lt"/>
                        <a:buAutoNum type="arabicPeriod"/>
                      </a:pPr>
                      <a:r>
                        <a:rPr lang="en-US" sz="1600" b="1" kern="1200" dirty="0">
                          <a:solidFill>
                            <a:schemeClr val="lt1"/>
                          </a:solidFill>
                          <a:effectLst/>
                          <a:latin typeface="+mn-lt"/>
                          <a:ea typeface="+mn-ea"/>
                          <a:cs typeface="+mn-cs"/>
                        </a:rPr>
                        <a:t>Choose a healthy option</a:t>
                      </a:r>
                    </a:p>
                    <a:p>
                      <a:pPr marL="342900" indent="-342900">
                        <a:buFont typeface="+mj-lt"/>
                        <a:buAutoNum type="arabicPeriod"/>
                      </a:pPr>
                      <a:r>
                        <a:rPr lang="en-US" sz="1600" b="1" kern="1200" dirty="0">
                          <a:solidFill>
                            <a:schemeClr val="lt1"/>
                          </a:solidFill>
                          <a:effectLst/>
                          <a:latin typeface="+mn-lt"/>
                          <a:ea typeface="+mn-ea"/>
                          <a:cs typeface="+mn-cs"/>
                        </a:rPr>
                        <a:t>Defend and analyze the outcome of the decision</a:t>
                      </a:r>
                      <a:endParaRPr lang="en-US" sz="1600" dirty="0"/>
                    </a:p>
                  </a:txBody>
                  <a:tcPr/>
                </a:tc>
                <a:tc>
                  <a:txBody>
                    <a:bodyPr/>
                    <a:lstStyle/>
                    <a:p>
                      <a:pPr algn="ctr"/>
                      <a:r>
                        <a:rPr lang="en-US" u="sng" dirty="0"/>
                        <a:t>Advocacy</a:t>
                      </a:r>
                    </a:p>
                    <a:p>
                      <a:pPr marL="342900" lvl="0" indent="-342900">
                        <a:buFont typeface="+mj-lt"/>
                        <a:buAutoNum type="arabicPeriod"/>
                      </a:pPr>
                      <a:r>
                        <a:rPr lang="en-US" sz="1600" b="1" kern="1200" dirty="0">
                          <a:solidFill>
                            <a:schemeClr val="lt1"/>
                          </a:solidFill>
                          <a:effectLst/>
                          <a:latin typeface="+mn-lt"/>
                          <a:ea typeface="+mn-ea"/>
                          <a:cs typeface="+mn-cs"/>
                        </a:rPr>
                        <a:t>Promote personal health by taking a stand on a health issue and support their position with relevant and accurate information.</a:t>
                      </a:r>
                    </a:p>
                    <a:p>
                      <a:pPr marL="342900" lvl="0" indent="-342900">
                        <a:buFont typeface="+mj-lt"/>
                        <a:buAutoNum type="arabicPeriod"/>
                      </a:pPr>
                      <a:r>
                        <a:rPr lang="en-US" sz="1600" b="1" kern="1200" dirty="0">
                          <a:solidFill>
                            <a:schemeClr val="lt1"/>
                          </a:solidFill>
                          <a:effectLst/>
                          <a:latin typeface="+mn-lt"/>
                          <a:ea typeface="+mn-ea"/>
                          <a:cs typeface="+mn-cs"/>
                        </a:rPr>
                        <a:t>Advocate for healthy families, friends, and community</a:t>
                      </a:r>
                    </a:p>
                    <a:p>
                      <a:pPr marL="342900" lvl="0" indent="-342900">
                        <a:buFont typeface="+mj-lt"/>
                        <a:buAutoNum type="arabicPeriod"/>
                      </a:pPr>
                      <a:r>
                        <a:rPr lang="en-US" sz="1600" b="1" kern="1200" dirty="0">
                          <a:solidFill>
                            <a:schemeClr val="lt1"/>
                          </a:solidFill>
                          <a:effectLst/>
                          <a:latin typeface="+mn-lt"/>
                          <a:ea typeface="+mn-ea"/>
                          <a:cs typeface="+mn-cs"/>
                        </a:rPr>
                        <a:t>Encourage peers to make healthy choices</a:t>
                      </a:r>
                    </a:p>
                    <a:p>
                      <a:pPr marL="342900" lvl="0" indent="-342900">
                        <a:buFont typeface="+mj-lt"/>
                        <a:buAutoNum type="arabicPeriod"/>
                      </a:pPr>
                      <a:r>
                        <a:rPr lang="en-US" sz="1600" b="1" kern="1200" dirty="0">
                          <a:solidFill>
                            <a:schemeClr val="lt1"/>
                          </a:solidFill>
                          <a:effectLst/>
                          <a:latin typeface="+mn-lt"/>
                          <a:ea typeface="+mn-ea"/>
                          <a:cs typeface="+mn-cs"/>
                        </a:rPr>
                        <a:t>Model how to influence and support others</a:t>
                      </a:r>
                    </a:p>
                    <a:p>
                      <a:pPr marL="342900" lvl="0" indent="-342900">
                        <a:buFont typeface="+mj-lt"/>
                        <a:buAutoNum type="arabicPeriod"/>
                      </a:pPr>
                      <a:r>
                        <a:rPr lang="en-US" sz="1600" b="1" kern="1200" dirty="0">
                          <a:solidFill>
                            <a:schemeClr val="lt1"/>
                          </a:solidFill>
                          <a:effectLst/>
                          <a:latin typeface="+mn-lt"/>
                          <a:ea typeface="+mn-ea"/>
                          <a:cs typeface="+mn-cs"/>
                        </a:rPr>
                        <a:t>Use social norms to develop a health message</a:t>
                      </a:r>
                    </a:p>
                    <a:p>
                      <a:pPr marL="342900" indent="-342900">
                        <a:buFont typeface="+mj-lt"/>
                        <a:buAutoNum type="arabicPeriod"/>
                      </a:pPr>
                      <a:r>
                        <a:rPr lang="en-US" sz="1600" b="1" kern="1200" dirty="0">
                          <a:solidFill>
                            <a:schemeClr val="lt1"/>
                          </a:solidFill>
                          <a:effectLst/>
                          <a:latin typeface="+mn-lt"/>
                          <a:ea typeface="+mn-ea"/>
                          <a:cs typeface="+mn-cs"/>
                        </a:rPr>
                        <a:t>Adjust that viewpoint and communication strategy for different audiences</a:t>
                      </a:r>
                      <a:endParaRPr lang="en-US" sz="1600" dirty="0"/>
                    </a:p>
                  </a:txBody>
                  <a:tcPr/>
                </a:tc>
                <a:extLst>
                  <a:ext uri="{0D108BD9-81ED-4DB2-BD59-A6C34878D82A}">
                    <a16:rowId xmlns:a16="http://schemas.microsoft.com/office/drawing/2014/main" val="65175314"/>
                  </a:ext>
                </a:extLst>
              </a:tr>
            </a:tbl>
          </a:graphicData>
        </a:graphic>
      </p:graphicFrame>
    </p:spTree>
    <p:extLst>
      <p:ext uri="{BB962C8B-B14F-4D97-AF65-F5344CB8AC3E}">
        <p14:creationId xmlns:p14="http://schemas.microsoft.com/office/powerpoint/2010/main" val="2168556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A9EDC-4C0E-EE6B-5012-E68253991D1C}"/>
              </a:ext>
            </a:extLst>
          </p:cNvPr>
          <p:cNvSpPr>
            <a:spLocks noGrp="1"/>
          </p:cNvSpPr>
          <p:nvPr>
            <p:ph type="title"/>
          </p:nvPr>
        </p:nvSpPr>
        <p:spPr/>
        <p:txBody>
          <a:bodyPr/>
          <a:lstStyle/>
          <a:p>
            <a:r>
              <a:rPr lang="en-US" dirty="0"/>
              <a:t>Health Education</a:t>
            </a:r>
          </a:p>
        </p:txBody>
      </p:sp>
      <p:sp>
        <p:nvSpPr>
          <p:cNvPr id="3" name="Content Placeholder 2">
            <a:extLst>
              <a:ext uri="{FF2B5EF4-FFF2-40B4-BE49-F238E27FC236}">
                <a16:creationId xmlns:a16="http://schemas.microsoft.com/office/drawing/2014/main" id="{FD280AE2-908C-4A61-18D9-13926C80E3AC}"/>
              </a:ext>
            </a:extLst>
          </p:cNvPr>
          <p:cNvSpPr>
            <a:spLocks noGrp="1"/>
          </p:cNvSpPr>
          <p:nvPr>
            <p:ph idx="1"/>
          </p:nvPr>
        </p:nvSpPr>
        <p:spPr/>
        <p:txBody>
          <a:bodyPr/>
          <a:lstStyle/>
          <a:p>
            <a:pPr marL="457200" indent="-457200">
              <a:buFont typeface="+mj-lt"/>
              <a:buAutoNum type="arabicPeriod" startAt="6"/>
            </a:pPr>
            <a:r>
              <a:rPr lang="en-US" sz="1600" b="1" dirty="0"/>
              <a:t>Introduction Outline</a:t>
            </a:r>
          </a:p>
          <a:p>
            <a:pPr marL="1371600" lvl="2" indent="-457200">
              <a:buFont typeface="+mj-lt"/>
              <a:buAutoNum type="romanUcPeriod" startAt="2"/>
            </a:pPr>
            <a:r>
              <a:rPr lang="en-US" b="1" dirty="0"/>
              <a:t>Skill Application</a:t>
            </a:r>
          </a:p>
          <a:p>
            <a:pPr marL="1660525" lvl="2"/>
            <a:r>
              <a:rPr lang="en-US" sz="1600" dirty="0"/>
              <a:t>Provide adequate time to demonstrate and practice skill</a:t>
            </a:r>
            <a:endParaRPr lang="en-US" dirty="0"/>
          </a:p>
          <a:p>
            <a:pPr marL="914400" lvl="1" indent="-457200">
              <a:buFont typeface="+mj-lt"/>
              <a:buAutoNum type="romanUcPeriod"/>
            </a:pPr>
            <a:endParaRPr lang="en-US" sz="1600" dirty="0"/>
          </a:p>
          <a:p>
            <a:pPr marL="914400" lvl="1" indent="-457200">
              <a:buFont typeface="+mj-lt"/>
              <a:buAutoNum type="romanUcPeriod"/>
            </a:pPr>
            <a:endParaRPr lang="en-US" sz="1600" dirty="0"/>
          </a:p>
          <a:p>
            <a:pPr marL="1660525" lvl="2"/>
            <a:endParaRPr lang="en-US" sz="1600" dirty="0"/>
          </a:p>
          <a:p>
            <a:pPr marL="1660525" lvl="2"/>
            <a:r>
              <a:rPr lang="en-US" sz="1600" dirty="0"/>
              <a:t>Formative Assessments</a:t>
            </a:r>
          </a:p>
          <a:p>
            <a:pPr marL="0" indent="0">
              <a:buNone/>
            </a:pPr>
            <a:endParaRPr lang="en-US" dirty="0"/>
          </a:p>
        </p:txBody>
      </p:sp>
      <p:graphicFrame>
        <p:nvGraphicFramePr>
          <p:cNvPr id="8" name="Table 4">
            <a:extLst>
              <a:ext uri="{FF2B5EF4-FFF2-40B4-BE49-F238E27FC236}">
                <a16:creationId xmlns:a16="http://schemas.microsoft.com/office/drawing/2014/main" id="{95FF2828-285B-8942-B203-DC9E88872482}"/>
              </a:ext>
            </a:extLst>
          </p:cNvPr>
          <p:cNvGraphicFramePr>
            <a:graphicFrameLocks noGrp="1"/>
          </p:cNvGraphicFramePr>
          <p:nvPr>
            <p:extLst>
              <p:ext uri="{D42A27DB-BD31-4B8C-83A1-F6EECF244321}">
                <p14:modId xmlns:p14="http://schemas.microsoft.com/office/powerpoint/2010/main" val="1450001917"/>
              </p:ext>
            </p:extLst>
          </p:nvPr>
        </p:nvGraphicFramePr>
        <p:xfrm>
          <a:off x="2032000" y="3157501"/>
          <a:ext cx="8128000" cy="531796"/>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662068703"/>
                    </a:ext>
                  </a:extLst>
                </a:gridCol>
              </a:tblGrid>
              <a:tr h="531796">
                <a:tc>
                  <a:txBody>
                    <a:bodyPr/>
                    <a:lstStyle/>
                    <a:p>
                      <a:r>
                        <a:rPr lang="en-US" sz="1600" b="1" kern="1200" dirty="0">
                          <a:solidFill>
                            <a:schemeClr val="lt1"/>
                          </a:solidFill>
                          <a:effectLst/>
                          <a:latin typeface="+mn-lt"/>
                          <a:ea typeface="+mn-ea"/>
                          <a:cs typeface="+mn-cs"/>
                        </a:rPr>
                        <a:t>Peer interview of classmates on their personal feelings about people who use tobacco.</a:t>
                      </a:r>
                    </a:p>
                  </a:txBody>
                  <a:tcPr/>
                </a:tc>
                <a:extLst>
                  <a:ext uri="{0D108BD9-81ED-4DB2-BD59-A6C34878D82A}">
                    <a16:rowId xmlns:a16="http://schemas.microsoft.com/office/drawing/2014/main" val="2887064444"/>
                  </a:ext>
                </a:extLst>
              </a:tr>
            </a:tbl>
          </a:graphicData>
        </a:graphic>
      </p:graphicFrame>
      <p:graphicFrame>
        <p:nvGraphicFramePr>
          <p:cNvPr id="9" name="Table 4">
            <a:extLst>
              <a:ext uri="{FF2B5EF4-FFF2-40B4-BE49-F238E27FC236}">
                <a16:creationId xmlns:a16="http://schemas.microsoft.com/office/drawing/2014/main" id="{4F1F5839-1996-D1DD-7C95-E1CAA7D8B30A}"/>
              </a:ext>
            </a:extLst>
          </p:cNvPr>
          <p:cNvGraphicFramePr>
            <a:graphicFrameLocks noGrp="1"/>
          </p:cNvGraphicFramePr>
          <p:nvPr>
            <p:extLst>
              <p:ext uri="{D42A27DB-BD31-4B8C-83A1-F6EECF244321}">
                <p14:modId xmlns:p14="http://schemas.microsoft.com/office/powerpoint/2010/main" val="4228477147"/>
              </p:ext>
            </p:extLst>
          </p:nvPr>
        </p:nvGraphicFramePr>
        <p:xfrm>
          <a:off x="2032000" y="4588169"/>
          <a:ext cx="8128000" cy="106680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662068703"/>
                    </a:ext>
                  </a:extLst>
                </a:gridCol>
              </a:tblGrid>
              <a:tr h="0">
                <a:tc>
                  <a:txBody>
                    <a:bodyPr/>
                    <a:lstStyle/>
                    <a:p>
                      <a:r>
                        <a:rPr lang="en-US" sz="1600" b="1" kern="1200" dirty="0">
                          <a:solidFill>
                            <a:schemeClr val="lt1"/>
                          </a:solidFill>
                          <a:effectLst/>
                          <a:latin typeface="+mn-lt"/>
                          <a:ea typeface="+mn-ea"/>
                          <a:cs typeface="+mn-cs"/>
                        </a:rPr>
                        <a:t>Self-evaluation of benefits of remaining tobacco free (including a commitment to be tobacco free).</a:t>
                      </a:r>
                    </a:p>
                    <a:p>
                      <a:endParaRPr lang="en-US" sz="1600" b="1" kern="1200" dirty="0">
                        <a:solidFill>
                          <a:schemeClr val="lt1"/>
                        </a:solidFill>
                        <a:effectLst/>
                        <a:latin typeface="+mn-lt"/>
                        <a:ea typeface="+mn-ea"/>
                        <a:cs typeface="+mn-cs"/>
                      </a:endParaRPr>
                    </a:p>
                    <a:p>
                      <a:r>
                        <a:rPr lang="en-US" sz="1600" b="1" kern="1200" dirty="0">
                          <a:solidFill>
                            <a:schemeClr val="lt1"/>
                          </a:solidFill>
                          <a:effectLst/>
                          <a:latin typeface="+mn-lt"/>
                          <a:ea typeface="+mn-ea"/>
                          <a:cs typeface="+mn-cs"/>
                        </a:rPr>
                        <a:t>Submitted peer interview questions and answers.</a:t>
                      </a:r>
                    </a:p>
                  </a:txBody>
                  <a:tcPr/>
                </a:tc>
                <a:extLst>
                  <a:ext uri="{0D108BD9-81ED-4DB2-BD59-A6C34878D82A}">
                    <a16:rowId xmlns:a16="http://schemas.microsoft.com/office/drawing/2014/main" val="2887064444"/>
                  </a:ext>
                </a:extLst>
              </a:tr>
            </a:tbl>
          </a:graphicData>
        </a:graphic>
      </p:graphicFrame>
    </p:spTree>
    <p:extLst>
      <p:ext uri="{BB962C8B-B14F-4D97-AF65-F5344CB8AC3E}">
        <p14:creationId xmlns:p14="http://schemas.microsoft.com/office/powerpoint/2010/main" val="3707844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8BE0C-3E8A-9F75-FEB7-F8C151E530D2}"/>
              </a:ext>
            </a:extLst>
          </p:cNvPr>
          <p:cNvSpPr>
            <a:spLocks noGrp="1"/>
          </p:cNvSpPr>
          <p:nvPr>
            <p:ph type="title"/>
          </p:nvPr>
        </p:nvSpPr>
        <p:spPr/>
        <p:txBody>
          <a:bodyPr/>
          <a:lstStyle/>
          <a:p>
            <a:r>
              <a:rPr lang="en-US" dirty="0"/>
              <a:t>Health Education</a:t>
            </a:r>
          </a:p>
        </p:txBody>
      </p:sp>
      <p:sp>
        <p:nvSpPr>
          <p:cNvPr id="3" name="Content Placeholder 2">
            <a:extLst>
              <a:ext uri="{FF2B5EF4-FFF2-40B4-BE49-F238E27FC236}">
                <a16:creationId xmlns:a16="http://schemas.microsoft.com/office/drawing/2014/main" id="{D05D06E8-EC5C-F096-B5B0-D3AB5E5E6A21}"/>
              </a:ext>
            </a:extLst>
          </p:cNvPr>
          <p:cNvSpPr>
            <a:spLocks noGrp="1"/>
          </p:cNvSpPr>
          <p:nvPr>
            <p:ph idx="1"/>
          </p:nvPr>
        </p:nvSpPr>
        <p:spPr/>
        <p:txBody>
          <a:bodyPr/>
          <a:lstStyle/>
          <a:p>
            <a:endParaRPr lang="en-US" dirty="0"/>
          </a:p>
          <a:p>
            <a:pPr marL="457200" indent="-457200">
              <a:buFont typeface="+mj-lt"/>
              <a:buAutoNum type="alphaLcParenR" startAt="4"/>
            </a:pPr>
            <a:r>
              <a:rPr lang="en-US" dirty="0"/>
              <a:t>Closure</a:t>
            </a:r>
          </a:p>
          <a:p>
            <a:endParaRPr lang="en-US" dirty="0"/>
          </a:p>
          <a:p>
            <a:endParaRPr lang="en-US" dirty="0"/>
          </a:p>
          <a:p>
            <a:endParaRPr lang="en-US" dirty="0"/>
          </a:p>
          <a:p>
            <a:pPr marL="457200" indent="-457200">
              <a:buFont typeface="+mj-lt"/>
              <a:buAutoNum type="alphaLcParenR" startAt="5"/>
            </a:pPr>
            <a:r>
              <a:rPr lang="en-US" dirty="0"/>
              <a:t>Modifications/Extensions</a:t>
            </a:r>
          </a:p>
          <a:p>
            <a:endParaRPr lang="en-US" dirty="0"/>
          </a:p>
          <a:p>
            <a:endParaRPr lang="en-US" dirty="0"/>
          </a:p>
          <a:p>
            <a:endParaRPr lang="en-US" dirty="0"/>
          </a:p>
        </p:txBody>
      </p:sp>
      <p:graphicFrame>
        <p:nvGraphicFramePr>
          <p:cNvPr id="6" name="Table 4">
            <a:extLst>
              <a:ext uri="{FF2B5EF4-FFF2-40B4-BE49-F238E27FC236}">
                <a16:creationId xmlns:a16="http://schemas.microsoft.com/office/drawing/2014/main" id="{B8DF01D5-DF15-5701-936B-9AEE4CE118B0}"/>
              </a:ext>
            </a:extLst>
          </p:cNvPr>
          <p:cNvGraphicFramePr>
            <a:graphicFrameLocks noGrp="1"/>
          </p:cNvGraphicFramePr>
          <p:nvPr>
            <p:extLst>
              <p:ext uri="{D42A27DB-BD31-4B8C-83A1-F6EECF244321}">
                <p14:modId xmlns:p14="http://schemas.microsoft.com/office/powerpoint/2010/main" val="2455098711"/>
              </p:ext>
            </p:extLst>
          </p:nvPr>
        </p:nvGraphicFramePr>
        <p:xfrm>
          <a:off x="1604657" y="2447287"/>
          <a:ext cx="8684562" cy="822960"/>
        </p:xfrm>
        <a:graphic>
          <a:graphicData uri="http://schemas.openxmlformats.org/drawingml/2006/table">
            <a:tbl>
              <a:tblPr firstRow="1" bandRow="1">
                <a:tableStyleId>{5C22544A-7EE6-4342-B048-85BDC9FD1C3A}</a:tableStyleId>
              </a:tblPr>
              <a:tblGrid>
                <a:gridCol w="8684562">
                  <a:extLst>
                    <a:ext uri="{9D8B030D-6E8A-4147-A177-3AD203B41FA5}">
                      <a16:colId xmlns:a16="http://schemas.microsoft.com/office/drawing/2014/main" val="2662068703"/>
                    </a:ext>
                  </a:extLst>
                </a:gridCol>
              </a:tblGrid>
              <a:tr h="531796">
                <a:tc>
                  <a:txBody>
                    <a:bodyPr/>
                    <a:lstStyle/>
                    <a:p>
                      <a:r>
                        <a:rPr lang="en-US" sz="1600" dirty="0"/>
                        <a:t>Review effects of tobacco us</a:t>
                      </a:r>
                    </a:p>
                    <a:p>
                      <a:endParaRPr lang="en-US" sz="1600" dirty="0"/>
                    </a:p>
                    <a:p>
                      <a:r>
                        <a:rPr lang="en-US" sz="1600" dirty="0"/>
                        <a:t>Review influences of using tobacco</a:t>
                      </a:r>
                    </a:p>
                  </a:txBody>
                  <a:tcPr/>
                </a:tc>
                <a:extLst>
                  <a:ext uri="{0D108BD9-81ED-4DB2-BD59-A6C34878D82A}">
                    <a16:rowId xmlns:a16="http://schemas.microsoft.com/office/drawing/2014/main" val="2887064444"/>
                  </a:ext>
                </a:extLst>
              </a:tr>
            </a:tbl>
          </a:graphicData>
        </a:graphic>
      </p:graphicFrame>
      <p:graphicFrame>
        <p:nvGraphicFramePr>
          <p:cNvPr id="7" name="Table 4">
            <a:extLst>
              <a:ext uri="{FF2B5EF4-FFF2-40B4-BE49-F238E27FC236}">
                <a16:creationId xmlns:a16="http://schemas.microsoft.com/office/drawing/2014/main" id="{E9C8829D-D703-3D9D-C6BD-622D7CE25C7E}"/>
              </a:ext>
            </a:extLst>
          </p:cNvPr>
          <p:cNvGraphicFramePr>
            <a:graphicFrameLocks noGrp="1"/>
          </p:cNvGraphicFramePr>
          <p:nvPr>
            <p:extLst>
              <p:ext uri="{D42A27DB-BD31-4B8C-83A1-F6EECF244321}">
                <p14:modId xmlns:p14="http://schemas.microsoft.com/office/powerpoint/2010/main" val="3972086494"/>
              </p:ext>
            </p:extLst>
          </p:nvPr>
        </p:nvGraphicFramePr>
        <p:xfrm>
          <a:off x="1574800" y="4370771"/>
          <a:ext cx="8684562" cy="579120"/>
        </p:xfrm>
        <a:graphic>
          <a:graphicData uri="http://schemas.openxmlformats.org/drawingml/2006/table">
            <a:tbl>
              <a:tblPr firstRow="1" bandRow="1">
                <a:tableStyleId>{5C22544A-7EE6-4342-B048-85BDC9FD1C3A}</a:tableStyleId>
              </a:tblPr>
              <a:tblGrid>
                <a:gridCol w="8684562">
                  <a:extLst>
                    <a:ext uri="{9D8B030D-6E8A-4147-A177-3AD203B41FA5}">
                      <a16:colId xmlns:a16="http://schemas.microsoft.com/office/drawing/2014/main" val="2662068703"/>
                    </a:ext>
                  </a:extLst>
                </a:gridCol>
              </a:tblGrid>
              <a:tr h="531796">
                <a:tc>
                  <a:txBody>
                    <a:bodyPr/>
                    <a:lstStyle/>
                    <a:p>
                      <a:r>
                        <a:rPr lang="en-US" sz="1600" dirty="0"/>
                        <a:t>Students can interview a parent or older sibling on their personal feelings about people who use tobacco.</a:t>
                      </a:r>
                    </a:p>
                  </a:txBody>
                  <a:tcPr/>
                </a:tc>
                <a:extLst>
                  <a:ext uri="{0D108BD9-81ED-4DB2-BD59-A6C34878D82A}">
                    <a16:rowId xmlns:a16="http://schemas.microsoft.com/office/drawing/2014/main" val="2887064444"/>
                  </a:ext>
                </a:extLst>
              </a:tr>
            </a:tbl>
          </a:graphicData>
        </a:graphic>
      </p:graphicFrame>
    </p:spTree>
    <p:extLst>
      <p:ext uri="{BB962C8B-B14F-4D97-AF65-F5344CB8AC3E}">
        <p14:creationId xmlns:p14="http://schemas.microsoft.com/office/powerpoint/2010/main" val="1677899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A1DB4-41BA-39C4-1ED6-35C71E70B4DC}"/>
              </a:ext>
            </a:extLst>
          </p:cNvPr>
          <p:cNvSpPr>
            <a:spLocks noGrp="1"/>
          </p:cNvSpPr>
          <p:nvPr>
            <p:ph type="title"/>
          </p:nvPr>
        </p:nvSpPr>
        <p:spPr/>
        <p:txBody>
          <a:bodyPr/>
          <a:lstStyle/>
          <a:p>
            <a:r>
              <a:rPr lang="en-US" dirty="0"/>
              <a:t>Health Education</a:t>
            </a:r>
          </a:p>
        </p:txBody>
      </p:sp>
      <p:sp>
        <p:nvSpPr>
          <p:cNvPr id="3" name="Content Placeholder 2">
            <a:extLst>
              <a:ext uri="{FF2B5EF4-FFF2-40B4-BE49-F238E27FC236}">
                <a16:creationId xmlns:a16="http://schemas.microsoft.com/office/drawing/2014/main" id="{12A2DB4C-2618-A14A-9F5F-7700FBE47FF0}"/>
              </a:ext>
            </a:extLst>
          </p:cNvPr>
          <p:cNvSpPr>
            <a:spLocks noGrp="1"/>
          </p:cNvSpPr>
          <p:nvPr>
            <p:ph idx="1"/>
          </p:nvPr>
        </p:nvSpPr>
        <p:spPr/>
        <p:txBody>
          <a:bodyPr>
            <a:normAutofit fontScale="70000" lnSpcReduction="20000"/>
          </a:bodyPr>
          <a:lstStyle/>
          <a:p>
            <a:pPr marL="457200" indent="-457200">
              <a:buFont typeface="+mj-lt"/>
              <a:buAutoNum type="arabicPeriod" startAt="7"/>
            </a:pPr>
            <a:r>
              <a:rPr lang="en-US" dirty="0"/>
              <a:t>Vocabulary</a:t>
            </a:r>
          </a:p>
          <a:p>
            <a:pPr lvl="1"/>
            <a:r>
              <a:rPr lang="en-US" dirty="0"/>
              <a:t>Tobacco</a:t>
            </a:r>
          </a:p>
          <a:p>
            <a:pPr lvl="1"/>
            <a:r>
              <a:rPr lang="en-US" dirty="0"/>
              <a:t>Nicole</a:t>
            </a:r>
          </a:p>
          <a:p>
            <a:pPr lvl="1"/>
            <a:r>
              <a:rPr lang="en-US" dirty="0"/>
              <a:t>Toxic</a:t>
            </a:r>
          </a:p>
          <a:p>
            <a:pPr lvl="1"/>
            <a:r>
              <a:rPr lang="en-US" dirty="0"/>
              <a:t>Vaping Device</a:t>
            </a:r>
          </a:p>
          <a:p>
            <a:pPr lvl="1"/>
            <a:r>
              <a:rPr lang="en-US" dirty="0"/>
              <a:t>Aerosol</a:t>
            </a:r>
          </a:p>
          <a:p>
            <a:pPr lvl="1"/>
            <a:r>
              <a:rPr lang="en-US" dirty="0"/>
              <a:t>Carcinogens</a:t>
            </a:r>
          </a:p>
          <a:p>
            <a:pPr lvl="1"/>
            <a:r>
              <a:rPr lang="en-US" dirty="0"/>
              <a:t>Tar</a:t>
            </a:r>
          </a:p>
          <a:p>
            <a:pPr marL="457200" indent="-457200">
              <a:buFont typeface="+mj-lt"/>
              <a:buAutoNum type="arabicPeriod" startAt="8"/>
            </a:pPr>
            <a:r>
              <a:rPr lang="en-US" dirty="0"/>
              <a:t>Materials</a:t>
            </a:r>
          </a:p>
          <a:p>
            <a:pPr lvl="1"/>
            <a:r>
              <a:rPr lang="en-US" dirty="0"/>
              <a:t>List of ways to help someone to stop using tobacco products</a:t>
            </a:r>
          </a:p>
          <a:p>
            <a:pPr lvl="1"/>
            <a:r>
              <a:rPr lang="en-US" dirty="0"/>
              <a:t>Decision-making skill steps poster</a:t>
            </a:r>
          </a:p>
          <a:p>
            <a:pPr lvl="1"/>
            <a:r>
              <a:rPr lang="en-US" dirty="0"/>
              <a:t>Advocacy skill steps poster</a:t>
            </a:r>
          </a:p>
          <a:p>
            <a:pPr lvl="1"/>
            <a:r>
              <a:rPr lang="en-US" dirty="0"/>
              <a:t>Rubric or checklist for peer interview and/or self-evaluation</a:t>
            </a:r>
          </a:p>
          <a:p>
            <a:pPr marL="457200" indent="-457200">
              <a:buFont typeface="+mj-lt"/>
              <a:buAutoNum type="arabicPeriod" startAt="9"/>
            </a:pPr>
            <a:r>
              <a:rPr lang="en-US" dirty="0"/>
              <a:t>Resources</a:t>
            </a:r>
          </a:p>
          <a:p>
            <a:pPr lvl="1"/>
            <a:r>
              <a:rPr lang="en-US" dirty="0"/>
              <a:t>Comprehensive Health, PDE SAS</a:t>
            </a:r>
          </a:p>
        </p:txBody>
      </p:sp>
    </p:spTree>
    <p:extLst>
      <p:ext uri="{BB962C8B-B14F-4D97-AF65-F5344CB8AC3E}">
        <p14:creationId xmlns:p14="http://schemas.microsoft.com/office/powerpoint/2010/main" val="2723271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4A144-1CB0-9D4A-FA98-3681686AD8CE}"/>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31B36E9B-DEFB-0B47-F331-974295742D59}"/>
              </a:ext>
            </a:extLst>
          </p:cNvPr>
          <p:cNvSpPr>
            <a:spLocks noGrp="1"/>
          </p:cNvSpPr>
          <p:nvPr>
            <p:ph idx="1"/>
          </p:nvPr>
        </p:nvSpPr>
        <p:spPr/>
        <p:txBody>
          <a:bodyPr/>
          <a:lstStyle/>
          <a:p>
            <a:r>
              <a:rPr lang="en-US" dirty="0"/>
              <a:t>Any questions?</a:t>
            </a:r>
          </a:p>
        </p:txBody>
      </p:sp>
      <p:sp>
        <p:nvSpPr>
          <p:cNvPr id="4" name="Footer Placeholder 3">
            <a:extLst>
              <a:ext uri="{FF2B5EF4-FFF2-40B4-BE49-F238E27FC236}">
                <a16:creationId xmlns:a16="http://schemas.microsoft.com/office/drawing/2014/main" id="{8BED9323-68D5-313B-C1C7-DA977EF8265E}"/>
              </a:ext>
            </a:extLst>
          </p:cNvPr>
          <p:cNvSpPr>
            <a:spLocks noGrp="1"/>
          </p:cNvSpPr>
          <p:nvPr>
            <p:ph type="ftr" sz="quarter" idx="11"/>
          </p:nvPr>
        </p:nvSpPr>
        <p:spPr>
          <a:xfrm>
            <a:off x="2572279" y="5883275"/>
            <a:ext cx="7084177" cy="365125"/>
          </a:xfrm>
        </p:spPr>
        <p:txBody>
          <a:bodyPr/>
          <a:lstStyle/>
          <a:p>
            <a:endParaRPr lang="en-US" dirty="0"/>
          </a:p>
        </p:txBody>
      </p:sp>
    </p:spTree>
    <p:extLst>
      <p:ext uri="{BB962C8B-B14F-4D97-AF65-F5344CB8AC3E}">
        <p14:creationId xmlns:p14="http://schemas.microsoft.com/office/powerpoint/2010/main" val="2249227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593D3-4F9B-44C3-80AA-8B56830148F6}"/>
              </a:ext>
            </a:extLst>
          </p:cNvPr>
          <p:cNvSpPr>
            <a:spLocks noGrp="1"/>
          </p:cNvSpPr>
          <p:nvPr>
            <p:ph type="title"/>
          </p:nvPr>
        </p:nvSpPr>
        <p:spPr/>
        <p:txBody>
          <a:bodyPr>
            <a:normAutofit fontScale="90000"/>
          </a:bodyPr>
          <a:lstStyle/>
          <a:p>
            <a:r>
              <a:rPr lang="en-US" dirty="0"/>
              <a:t>HPED PIC Committee Contact Information</a:t>
            </a:r>
          </a:p>
        </p:txBody>
      </p:sp>
      <p:graphicFrame>
        <p:nvGraphicFramePr>
          <p:cNvPr id="4" name="Table 4">
            <a:extLst>
              <a:ext uri="{FF2B5EF4-FFF2-40B4-BE49-F238E27FC236}">
                <a16:creationId xmlns:a16="http://schemas.microsoft.com/office/drawing/2014/main" id="{DB2D7D4F-2A49-D228-561C-231F20E0F3BE}"/>
              </a:ext>
            </a:extLst>
          </p:cNvPr>
          <p:cNvGraphicFramePr>
            <a:graphicFrameLocks noGrp="1"/>
          </p:cNvGraphicFramePr>
          <p:nvPr>
            <p:ph idx="1"/>
          </p:nvPr>
        </p:nvGraphicFramePr>
        <p:xfrm>
          <a:off x="1563442" y="2031225"/>
          <a:ext cx="10018712" cy="4114800"/>
        </p:xfrm>
        <a:graphic>
          <a:graphicData uri="http://schemas.openxmlformats.org/drawingml/2006/table">
            <a:tbl>
              <a:tblPr firstRow="1" bandRow="1">
                <a:tableStyleId>{2D5ABB26-0587-4C30-8999-92F81FD0307C}</a:tableStyleId>
              </a:tblPr>
              <a:tblGrid>
                <a:gridCol w="5009356">
                  <a:extLst>
                    <a:ext uri="{9D8B030D-6E8A-4147-A177-3AD203B41FA5}">
                      <a16:colId xmlns:a16="http://schemas.microsoft.com/office/drawing/2014/main" val="2420450433"/>
                    </a:ext>
                  </a:extLst>
                </a:gridCol>
                <a:gridCol w="5009356">
                  <a:extLst>
                    <a:ext uri="{9D8B030D-6E8A-4147-A177-3AD203B41FA5}">
                      <a16:colId xmlns:a16="http://schemas.microsoft.com/office/drawing/2014/main" val="3475617511"/>
                    </a:ext>
                  </a:extLst>
                </a:gridCol>
              </a:tblGrid>
              <a:tr h="370840">
                <a:tc>
                  <a:txBody>
                    <a:bodyPr/>
                    <a:lstStyle/>
                    <a:p>
                      <a:r>
                        <a:rPr lang="en-US" sz="1800" b="1" kern="1200" dirty="0">
                          <a:solidFill>
                            <a:schemeClr val="tx1"/>
                          </a:solidFill>
                          <a:effectLst/>
                          <a:latin typeface="+mn-lt"/>
                          <a:ea typeface="+mn-ea"/>
                          <a:cs typeface="+mn-cs"/>
                        </a:rPr>
                        <a:t>Dr. Kim Razzano</a:t>
                      </a:r>
                    </a:p>
                    <a:p>
                      <a:r>
                        <a:rPr lang="en-US" sz="1800" kern="1200" dirty="0">
                          <a:solidFill>
                            <a:schemeClr val="tx1"/>
                          </a:solidFill>
                          <a:effectLst/>
                          <a:latin typeface="+mn-lt"/>
                          <a:ea typeface="+mn-ea"/>
                          <a:cs typeface="+mn-cs"/>
                        </a:rPr>
                        <a:t>Professor</a:t>
                      </a:r>
                    </a:p>
                    <a:p>
                      <a:r>
                        <a:rPr lang="en-US" sz="1800" kern="1200" dirty="0">
                          <a:solidFill>
                            <a:schemeClr val="tx1"/>
                          </a:solidFill>
                          <a:effectLst/>
                          <a:latin typeface="+mn-lt"/>
                          <a:ea typeface="+mn-ea"/>
                          <a:cs typeface="+mn-cs"/>
                        </a:rPr>
                        <a:t>East Stroudsburg University</a:t>
                      </a:r>
                    </a:p>
                    <a:p>
                      <a:r>
                        <a:rPr lang="en-US" sz="1800" b="1" u="sng" kern="1200" dirty="0">
                          <a:solidFill>
                            <a:schemeClr val="tx1"/>
                          </a:solidFill>
                          <a:effectLst/>
                          <a:latin typeface="+mn-lt"/>
                          <a:ea typeface="+mn-ea"/>
                          <a:cs typeface="+mn-cs"/>
                          <a:hlinkClick r:id="rId2"/>
                        </a:rPr>
                        <a:t>krazzano@esu.edu</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Nick Slotterback</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Pennsylvania Department of Education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Health and Physical Education Advisor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u="sng" kern="1200" dirty="0">
                          <a:solidFill>
                            <a:schemeClr val="tx1"/>
                          </a:solidFill>
                          <a:effectLst/>
                          <a:latin typeface="+mn-lt"/>
                          <a:ea typeface="+mn-ea"/>
                          <a:cs typeface="+mn-cs"/>
                          <a:hlinkClick r:id="rId3"/>
                        </a:rPr>
                        <a:t>nslotterba@pa.gov</a:t>
                      </a:r>
                      <a:endParaRPr lang="en-US" sz="1800" kern="1200" dirty="0">
                        <a:solidFill>
                          <a:schemeClr val="tx1"/>
                        </a:solidFill>
                        <a:effectLst/>
                        <a:latin typeface="+mn-lt"/>
                        <a:ea typeface="+mn-ea"/>
                        <a:cs typeface="+mn-cs"/>
                      </a:endParaRPr>
                    </a:p>
                  </a:txBody>
                  <a:tcPr/>
                </a:tc>
                <a:extLst>
                  <a:ext uri="{0D108BD9-81ED-4DB2-BD59-A6C34878D82A}">
                    <a16:rowId xmlns:a16="http://schemas.microsoft.com/office/drawing/2014/main" val="2299937555"/>
                  </a:ext>
                </a:extLst>
              </a:tr>
              <a:tr h="370840">
                <a:tc>
                  <a:txBody>
                    <a:bodyPr/>
                    <a:lstStyle/>
                    <a:p>
                      <a:endParaRPr lang="en-US"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Jeffrey Jacobs</a:t>
                      </a:r>
                    </a:p>
                    <a:p>
                      <a:r>
                        <a:rPr lang="en-US" sz="1800" kern="1200" dirty="0">
                          <a:solidFill>
                            <a:schemeClr val="tx1"/>
                          </a:solidFill>
                          <a:effectLst/>
                          <a:latin typeface="+mn-lt"/>
                          <a:ea typeface="+mn-ea"/>
                          <a:cs typeface="+mn-cs"/>
                        </a:rPr>
                        <a:t>Retired HPED Teacher</a:t>
                      </a:r>
                    </a:p>
                    <a:p>
                      <a:r>
                        <a:rPr lang="en-US" sz="1800" kern="1200" dirty="0" err="1">
                          <a:solidFill>
                            <a:schemeClr val="tx1"/>
                          </a:solidFill>
                          <a:effectLst/>
                          <a:latin typeface="+mn-lt"/>
                          <a:ea typeface="+mn-ea"/>
                          <a:cs typeface="+mn-cs"/>
                        </a:rPr>
                        <a:t>Methacton</a:t>
                      </a:r>
                      <a:r>
                        <a:rPr lang="en-US" sz="1800" kern="1200" dirty="0">
                          <a:solidFill>
                            <a:schemeClr val="tx1"/>
                          </a:solidFill>
                          <a:effectLst/>
                          <a:latin typeface="+mn-lt"/>
                          <a:ea typeface="+mn-ea"/>
                          <a:cs typeface="+mn-cs"/>
                        </a:rPr>
                        <a:t> School District</a:t>
                      </a:r>
                    </a:p>
                    <a:p>
                      <a:r>
                        <a:rPr lang="en-US" sz="1800" b="1" u="sng" kern="1200" dirty="0">
                          <a:solidFill>
                            <a:schemeClr val="tx1"/>
                          </a:solidFill>
                          <a:effectLst/>
                          <a:latin typeface="+mn-lt"/>
                          <a:ea typeface="+mn-ea"/>
                          <a:cs typeface="+mn-cs"/>
                          <a:hlinkClick r:id="rId4"/>
                        </a:rPr>
                        <a:t>jjacobshpe@gmail.com</a:t>
                      </a:r>
                      <a:r>
                        <a:rPr lang="en-US" sz="1800" b="1" kern="1200" dirty="0">
                          <a:solidFill>
                            <a:schemeClr val="tx1"/>
                          </a:solidFill>
                          <a:effectLst/>
                          <a:latin typeface="+mn-lt"/>
                          <a:ea typeface="+mn-ea"/>
                          <a:cs typeface="+mn-cs"/>
                        </a:rPr>
                        <a:t>	</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Dr. Jennifer Rudella</a:t>
                      </a:r>
                    </a:p>
                    <a:p>
                      <a:r>
                        <a:rPr lang="en-US" dirty="0"/>
                        <a:t>Associate Professor</a:t>
                      </a:r>
                    </a:p>
                    <a:p>
                      <a:r>
                        <a:rPr lang="en-US" dirty="0"/>
                        <a:t>Lock Haven University</a:t>
                      </a:r>
                    </a:p>
                    <a:p>
                      <a:r>
                        <a:rPr lang="en-US" dirty="0">
                          <a:hlinkClick r:id="rId5"/>
                        </a:rPr>
                        <a:t>jlr1147@lockhaven.edu</a:t>
                      </a:r>
                      <a:r>
                        <a:rPr lang="en-US" dirty="0"/>
                        <a:t> </a:t>
                      </a:r>
                    </a:p>
                  </a:txBody>
                  <a:tcPr/>
                </a:tc>
                <a:extLst>
                  <a:ext uri="{0D108BD9-81ED-4DB2-BD59-A6C34878D82A}">
                    <a16:rowId xmlns:a16="http://schemas.microsoft.com/office/drawing/2014/main" val="554897818"/>
                  </a:ext>
                </a:extLst>
              </a:tr>
              <a:tr h="741680">
                <a:tc>
                  <a:txBody>
                    <a:bodyPr/>
                    <a:lstStyle/>
                    <a:p>
                      <a:endParaRPr lang="en-US" sz="1800" b="1"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Dr. Cindy Allen	</a:t>
                      </a:r>
                    </a:p>
                    <a:p>
                      <a:r>
                        <a:rPr lang="en-US" sz="1800" kern="1200" dirty="0">
                          <a:solidFill>
                            <a:schemeClr val="tx1"/>
                          </a:solidFill>
                          <a:effectLst/>
                          <a:latin typeface="+mn-lt"/>
                          <a:ea typeface="+mn-ea"/>
                          <a:cs typeface="+mn-cs"/>
                        </a:rPr>
                        <a:t>Emeritus Professor</a:t>
                      </a:r>
                    </a:p>
                    <a:p>
                      <a:r>
                        <a:rPr lang="en-US" sz="1800" kern="1200" dirty="0">
                          <a:solidFill>
                            <a:schemeClr val="tx1"/>
                          </a:solidFill>
                          <a:effectLst/>
                          <a:latin typeface="+mn-lt"/>
                          <a:ea typeface="+mn-ea"/>
                          <a:cs typeface="+mn-cs"/>
                        </a:rPr>
                        <a:t>Lock Haven University</a:t>
                      </a:r>
                    </a:p>
                    <a:p>
                      <a:r>
                        <a:rPr lang="en-US" sz="1800" b="1" u="sng" kern="1200" dirty="0">
                          <a:solidFill>
                            <a:schemeClr val="tx1"/>
                          </a:solidFill>
                          <a:effectLst/>
                          <a:latin typeface="+mn-lt"/>
                          <a:ea typeface="+mn-ea"/>
                          <a:cs typeface="+mn-cs"/>
                          <a:hlinkClick r:id="rId6"/>
                        </a:rPr>
                        <a:t>callen2@lockhaven.edu</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1"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effectLst/>
                          <a:latin typeface="+mn-lt"/>
                          <a:ea typeface="+mn-ea"/>
                          <a:cs typeface="+mn-cs"/>
                        </a:rPr>
                        <a:t>Dr. Jennifer Butz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Elementary Physical Education Teacher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rPr>
                        <a:t>Northern Lehigh School District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mn-lt"/>
                          <a:ea typeface="+mn-ea"/>
                          <a:cs typeface="+mn-cs"/>
                          <a:hlinkClick r:id="rId7"/>
                        </a:rPr>
                        <a:t>jbutz@nlsd.org</a:t>
                      </a:r>
                      <a:r>
                        <a:rPr lang="en-US" sz="1800" kern="1200" dirty="0">
                          <a:solidFill>
                            <a:schemeClr val="tx1"/>
                          </a:solidFill>
                          <a:effectLst/>
                          <a:latin typeface="+mn-lt"/>
                          <a:ea typeface="+mn-ea"/>
                          <a:cs typeface="+mn-cs"/>
                        </a:rPr>
                        <a:t> </a:t>
                      </a:r>
                    </a:p>
                  </a:txBody>
                  <a:tcPr/>
                </a:tc>
                <a:extLst>
                  <a:ext uri="{0D108BD9-81ED-4DB2-BD59-A6C34878D82A}">
                    <a16:rowId xmlns:a16="http://schemas.microsoft.com/office/drawing/2014/main" val="1563414844"/>
                  </a:ext>
                </a:extLst>
              </a:tr>
            </a:tbl>
          </a:graphicData>
        </a:graphic>
      </p:graphicFrame>
    </p:spTree>
    <p:extLst>
      <p:ext uri="{BB962C8B-B14F-4D97-AF65-F5344CB8AC3E}">
        <p14:creationId xmlns:p14="http://schemas.microsoft.com/office/powerpoint/2010/main" val="1037230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0162A-A725-5F38-B2D1-7E2EEFC58DAF}"/>
              </a:ext>
            </a:extLst>
          </p:cNvPr>
          <p:cNvSpPr>
            <a:spLocks noGrp="1"/>
          </p:cNvSpPr>
          <p:nvPr>
            <p:ph type="title"/>
          </p:nvPr>
        </p:nvSpPr>
        <p:spPr/>
        <p:txBody>
          <a:bodyPr/>
          <a:lstStyle/>
          <a:p>
            <a:r>
              <a:rPr lang="en-US" dirty="0"/>
              <a:t>Curriculum Mapping: Part I</a:t>
            </a:r>
          </a:p>
        </p:txBody>
      </p:sp>
      <p:sp>
        <p:nvSpPr>
          <p:cNvPr id="3" name="Content Placeholder 2">
            <a:extLst>
              <a:ext uri="{FF2B5EF4-FFF2-40B4-BE49-F238E27FC236}">
                <a16:creationId xmlns:a16="http://schemas.microsoft.com/office/drawing/2014/main" id="{A122C1BC-16AC-F737-A47E-FEE5AD0E7A54}"/>
              </a:ext>
            </a:extLst>
          </p:cNvPr>
          <p:cNvSpPr>
            <a:spLocks noGrp="1"/>
          </p:cNvSpPr>
          <p:nvPr>
            <p:ph idx="1"/>
          </p:nvPr>
        </p:nvSpPr>
        <p:spPr>
          <a:xfrm>
            <a:off x="1574800" y="1255323"/>
            <a:ext cx="9928223" cy="1143393"/>
          </a:xfrm>
        </p:spPr>
        <p:txBody>
          <a:bodyPr/>
          <a:lstStyle/>
          <a:p>
            <a:pPr marL="0" indent="0">
              <a:buNone/>
            </a:pPr>
            <a:r>
              <a:rPr lang="en-US" b="1" u="sng" dirty="0"/>
              <a:t>Part I</a:t>
            </a:r>
            <a:r>
              <a:rPr lang="en-US" b="1" dirty="0"/>
              <a:t>: Number of lessons in health education</a:t>
            </a:r>
          </a:p>
          <a:p>
            <a:r>
              <a:rPr lang="en-US" dirty="0"/>
              <a:t>Write the number of lessons in health for each grade level.</a:t>
            </a:r>
          </a:p>
        </p:txBody>
      </p:sp>
      <p:sp>
        <p:nvSpPr>
          <p:cNvPr id="9" name="Footer Placeholder 3">
            <a:extLst>
              <a:ext uri="{FF2B5EF4-FFF2-40B4-BE49-F238E27FC236}">
                <a16:creationId xmlns:a16="http://schemas.microsoft.com/office/drawing/2014/main" id="{6C3B8869-E647-3598-58F7-B21EB583808E}"/>
              </a:ext>
            </a:extLst>
          </p:cNvPr>
          <p:cNvSpPr>
            <a:spLocks noGrp="1"/>
          </p:cNvSpPr>
          <p:nvPr>
            <p:ph type="ftr" sz="quarter" idx="11"/>
          </p:nvPr>
        </p:nvSpPr>
        <p:spPr>
          <a:xfrm>
            <a:off x="2872133" y="6066155"/>
            <a:ext cx="7084177" cy="365125"/>
          </a:xfrm>
        </p:spPr>
        <p:txBody>
          <a:bodyPr/>
          <a:lstStyle/>
          <a:p>
            <a:endParaRPr lang="en-US" dirty="0"/>
          </a:p>
        </p:txBody>
      </p:sp>
      <p:pic>
        <p:nvPicPr>
          <p:cNvPr id="11" name="Picture 10">
            <a:extLst>
              <a:ext uri="{FF2B5EF4-FFF2-40B4-BE49-F238E27FC236}">
                <a16:creationId xmlns:a16="http://schemas.microsoft.com/office/drawing/2014/main" id="{714DC30D-6603-1713-7E00-0CE5C77559D3}"/>
              </a:ext>
            </a:extLst>
          </p:cNvPr>
          <p:cNvPicPr>
            <a:picLocks noChangeAspect="1"/>
          </p:cNvPicPr>
          <p:nvPr/>
        </p:nvPicPr>
        <p:blipFill>
          <a:blip r:embed="rId2"/>
          <a:stretch>
            <a:fillRect/>
          </a:stretch>
        </p:blipFill>
        <p:spPr>
          <a:xfrm>
            <a:off x="1202540" y="2857915"/>
            <a:ext cx="10672742" cy="916347"/>
          </a:xfrm>
          <a:prstGeom prst="rect">
            <a:avLst/>
          </a:prstGeom>
        </p:spPr>
      </p:pic>
    </p:spTree>
    <p:extLst>
      <p:ext uri="{BB962C8B-B14F-4D97-AF65-F5344CB8AC3E}">
        <p14:creationId xmlns:p14="http://schemas.microsoft.com/office/powerpoint/2010/main" val="2081601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83D7A-4E85-4E7A-1DBA-FC7BF7548644}"/>
              </a:ext>
            </a:extLst>
          </p:cNvPr>
          <p:cNvSpPr>
            <a:spLocks noGrp="1"/>
          </p:cNvSpPr>
          <p:nvPr>
            <p:ph type="title"/>
          </p:nvPr>
        </p:nvSpPr>
        <p:spPr/>
        <p:txBody>
          <a:bodyPr/>
          <a:lstStyle/>
          <a:p>
            <a:r>
              <a:rPr lang="en-US" dirty="0"/>
              <a:t>Curriculum Map Grid – Part II</a:t>
            </a:r>
          </a:p>
        </p:txBody>
      </p:sp>
      <p:sp>
        <p:nvSpPr>
          <p:cNvPr id="7" name="Footer Placeholder 3">
            <a:extLst>
              <a:ext uri="{FF2B5EF4-FFF2-40B4-BE49-F238E27FC236}">
                <a16:creationId xmlns:a16="http://schemas.microsoft.com/office/drawing/2014/main" id="{3505378C-66EC-7885-43F7-421983DF68F4}"/>
              </a:ext>
            </a:extLst>
          </p:cNvPr>
          <p:cNvSpPr>
            <a:spLocks noGrp="1"/>
          </p:cNvSpPr>
          <p:nvPr>
            <p:ph type="ftr" sz="quarter" idx="11"/>
          </p:nvPr>
        </p:nvSpPr>
        <p:spPr>
          <a:xfrm>
            <a:off x="2841260" y="6451150"/>
            <a:ext cx="7084177" cy="365125"/>
          </a:xfrm>
        </p:spPr>
        <p:txBody>
          <a:bodyPr/>
          <a:lstStyle/>
          <a:p>
            <a:endParaRPr lang="en-US" dirty="0"/>
          </a:p>
        </p:txBody>
      </p:sp>
      <p:sp>
        <p:nvSpPr>
          <p:cNvPr id="8" name="TextBox 7">
            <a:extLst>
              <a:ext uri="{FF2B5EF4-FFF2-40B4-BE49-F238E27FC236}">
                <a16:creationId xmlns:a16="http://schemas.microsoft.com/office/drawing/2014/main" id="{B69043F4-A60F-66D7-BD24-20AB2250AC55}"/>
              </a:ext>
            </a:extLst>
          </p:cNvPr>
          <p:cNvSpPr txBox="1"/>
          <p:nvPr/>
        </p:nvSpPr>
        <p:spPr>
          <a:xfrm>
            <a:off x="1862070" y="1051183"/>
            <a:ext cx="9586762" cy="1938416"/>
          </a:xfrm>
          <a:prstGeom prst="rect">
            <a:avLst/>
          </a:prstGeom>
          <a:noFill/>
        </p:spPr>
        <p:txBody>
          <a:bodyPr wrap="square" rtlCol="0">
            <a:spAutoFit/>
          </a:bodyPr>
          <a:lstStyle/>
          <a:p>
            <a:r>
              <a:rPr lang="en-US" b="1" u="sng" dirty="0"/>
              <a:t>Part II</a:t>
            </a:r>
            <a:r>
              <a:rPr lang="en-US" b="1" dirty="0"/>
              <a:t>: Identify Health Topics You Teach</a:t>
            </a:r>
          </a:p>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rPr>
              <a:t>Use an (X) to mark all areas of the graph below to indicate the health topics you implement (left column for each grade level – yellow column).</a:t>
            </a:r>
          </a:p>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rPr>
              <a:t>Put an (O) to mark all areas you would like to add to address the gaps in your curriculum (Left column for each grade level – yellow column).</a:t>
            </a:r>
          </a:p>
          <a:p>
            <a:pPr marL="342900" marR="0" lvl="0" indent="-342900">
              <a:lnSpc>
                <a:spcPct val="107000"/>
              </a:lnSpc>
              <a:spcBef>
                <a:spcPts val="0"/>
              </a:spcBef>
              <a:spcAft>
                <a:spcPts val="800"/>
              </a:spcAft>
              <a:buFont typeface="+mj-lt"/>
              <a:buAutoNum type="arabicPeriod"/>
            </a:pPr>
            <a:r>
              <a:rPr lang="en-US" sz="1600" dirty="0">
                <a:effectLst/>
                <a:latin typeface="Calibri" panose="020F0502020204030204" pitchFamily="34" charset="0"/>
                <a:ea typeface="Calibri" panose="020F0502020204030204" pitchFamily="34" charset="0"/>
              </a:rPr>
              <a:t>List the number of lessons for each topic area in the graph below l (right column for each grade level – white column).</a:t>
            </a:r>
          </a:p>
        </p:txBody>
      </p:sp>
      <p:pic>
        <p:nvPicPr>
          <p:cNvPr id="12" name="Content Placeholder 11">
            <a:extLst>
              <a:ext uri="{FF2B5EF4-FFF2-40B4-BE49-F238E27FC236}">
                <a16:creationId xmlns:a16="http://schemas.microsoft.com/office/drawing/2014/main" id="{98BD6062-1853-F524-2B11-651B545E1A98}"/>
              </a:ext>
            </a:extLst>
          </p:cNvPr>
          <p:cNvPicPr>
            <a:picLocks noGrp="1" noChangeAspect="1"/>
          </p:cNvPicPr>
          <p:nvPr>
            <p:ph idx="1"/>
          </p:nvPr>
        </p:nvPicPr>
        <p:blipFill>
          <a:blip r:embed="rId2"/>
          <a:stretch>
            <a:fillRect/>
          </a:stretch>
        </p:blipFill>
        <p:spPr>
          <a:xfrm>
            <a:off x="1529900" y="2910722"/>
            <a:ext cx="10251103" cy="3540428"/>
          </a:xfrm>
        </p:spPr>
      </p:pic>
    </p:spTree>
    <p:extLst>
      <p:ext uri="{BB962C8B-B14F-4D97-AF65-F5344CB8AC3E}">
        <p14:creationId xmlns:p14="http://schemas.microsoft.com/office/powerpoint/2010/main" val="2498014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F5A4F4-E6D7-1167-912C-ACFFD8B1CF4A}"/>
              </a:ext>
            </a:extLst>
          </p:cNvPr>
          <p:cNvPicPr>
            <a:picLocks noChangeAspect="1"/>
          </p:cNvPicPr>
          <p:nvPr/>
        </p:nvPicPr>
        <p:blipFill>
          <a:blip r:embed="rId2"/>
          <a:stretch>
            <a:fillRect/>
          </a:stretch>
        </p:blipFill>
        <p:spPr>
          <a:xfrm>
            <a:off x="3220194" y="224287"/>
            <a:ext cx="5069470" cy="6286500"/>
          </a:xfrm>
          <a:prstGeom prst="rect">
            <a:avLst/>
          </a:prstGeom>
        </p:spPr>
      </p:pic>
      <p:sp>
        <p:nvSpPr>
          <p:cNvPr id="2" name="Footer Placeholder 3">
            <a:extLst>
              <a:ext uri="{FF2B5EF4-FFF2-40B4-BE49-F238E27FC236}">
                <a16:creationId xmlns:a16="http://schemas.microsoft.com/office/drawing/2014/main" id="{6E8B0C41-4B18-3A53-4E79-0E7E07242887}"/>
              </a:ext>
            </a:extLst>
          </p:cNvPr>
          <p:cNvSpPr>
            <a:spLocks noGrp="1"/>
          </p:cNvSpPr>
          <p:nvPr>
            <p:ph type="ftr" sz="quarter" idx="11"/>
          </p:nvPr>
        </p:nvSpPr>
        <p:spPr>
          <a:xfrm>
            <a:off x="2806078" y="6451150"/>
            <a:ext cx="7084177" cy="365125"/>
          </a:xfrm>
        </p:spPr>
        <p:txBody>
          <a:bodyPr/>
          <a:lstStyle/>
          <a:p>
            <a:endParaRPr lang="en-US" dirty="0"/>
          </a:p>
        </p:txBody>
      </p:sp>
    </p:spTree>
    <p:extLst>
      <p:ext uri="{BB962C8B-B14F-4D97-AF65-F5344CB8AC3E}">
        <p14:creationId xmlns:p14="http://schemas.microsoft.com/office/powerpoint/2010/main" val="2879159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4CDE5-E3F5-7424-8177-C935EAA2F54C}"/>
              </a:ext>
            </a:extLst>
          </p:cNvPr>
          <p:cNvSpPr>
            <a:spLocks noGrp="1"/>
          </p:cNvSpPr>
          <p:nvPr>
            <p:ph type="title"/>
          </p:nvPr>
        </p:nvSpPr>
        <p:spPr/>
        <p:txBody>
          <a:bodyPr/>
          <a:lstStyle/>
          <a:p>
            <a:r>
              <a:rPr lang="en-US" dirty="0"/>
              <a:t>Curriculum Mapping - Part III</a:t>
            </a:r>
          </a:p>
        </p:txBody>
      </p:sp>
      <p:sp>
        <p:nvSpPr>
          <p:cNvPr id="3" name="Content Placeholder 2">
            <a:extLst>
              <a:ext uri="{FF2B5EF4-FFF2-40B4-BE49-F238E27FC236}">
                <a16:creationId xmlns:a16="http://schemas.microsoft.com/office/drawing/2014/main" id="{5D4E2F38-DF0C-FE1E-AF29-9B684BC47F7A}"/>
              </a:ext>
            </a:extLst>
          </p:cNvPr>
          <p:cNvSpPr>
            <a:spLocks noGrp="1"/>
          </p:cNvSpPr>
          <p:nvPr>
            <p:ph idx="1"/>
          </p:nvPr>
        </p:nvSpPr>
        <p:spPr>
          <a:xfrm>
            <a:off x="1574801" y="1509959"/>
            <a:ext cx="9928223" cy="1623800"/>
          </a:xfrm>
        </p:spPr>
        <p:txBody>
          <a:bodyPr>
            <a:normAutofit/>
          </a:bodyPr>
          <a:lstStyle/>
          <a:p>
            <a:pPr marL="0" indent="0">
              <a:buNone/>
            </a:pPr>
            <a:r>
              <a:rPr lang="en-US" dirty="0"/>
              <a:t>What Health Literacy Skills Do You Teach?</a:t>
            </a:r>
          </a:p>
          <a:p>
            <a:pPr marL="0" indent="0">
              <a:buNone/>
            </a:pPr>
            <a:endParaRPr lang="en-US" dirty="0"/>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rPr>
              <a:t>Directions</a:t>
            </a:r>
            <a:r>
              <a:rPr lang="en-US" sz="1800" dirty="0">
                <a:effectLst/>
                <a:latin typeface="Calibri" panose="020F0502020204030204" pitchFamily="34" charset="0"/>
                <a:ea typeface="Calibri" panose="020F0502020204030204" pitchFamily="34" charset="0"/>
              </a:rPr>
              <a:t>: Put a “Y” to indicate the health-literacy skills you teach in each grade level.</a:t>
            </a:r>
            <a:endParaRPr lang="en-US" sz="1800" dirty="0">
              <a:latin typeface="Calibri" panose="020F0502020204030204" pitchFamily="34" charset="0"/>
              <a:ea typeface="Calibri" panose="020F0502020204030204" pitchFamily="34"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endParaRPr>
          </a:p>
        </p:txBody>
      </p:sp>
      <p:pic>
        <p:nvPicPr>
          <p:cNvPr id="9" name="Picture 8">
            <a:extLst>
              <a:ext uri="{FF2B5EF4-FFF2-40B4-BE49-F238E27FC236}">
                <a16:creationId xmlns:a16="http://schemas.microsoft.com/office/drawing/2014/main" id="{D1D6E1B8-6BF2-2659-193D-57E2B6BB5139}"/>
              </a:ext>
            </a:extLst>
          </p:cNvPr>
          <p:cNvPicPr>
            <a:picLocks noChangeAspect="1"/>
          </p:cNvPicPr>
          <p:nvPr/>
        </p:nvPicPr>
        <p:blipFill>
          <a:blip r:embed="rId2"/>
          <a:stretch>
            <a:fillRect/>
          </a:stretch>
        </p:blipFill>
        <p:spPr>
          <a:xfrm>
            <a:off x="1398986" y="3513659"/>
            <a:ext cx="10279849" cy="2089017"/>
          </a:xfrm>
          <a:prstGeom prst="rect">
            <a:avLst/>
          </a:prstGeom>
        </p:spPr>
      </p:pic>
      <p:sp>
        <p:nvSpPr>
          <p:cNvPr id="11" name="Footer Placeholder 3">
            <a:extLst>
              <a:ext uri="{FF2B5EF4-FFF2-40B4-BE49-F238E27FC236}">
                <a16:creationId xmlns:a16="http://schemas.microsoft.com/office/drawing/2014/main" id="{55B5CE09-2FED-DACE-5DE2-01DC2A311135}"/>
              </a:ext>
            </a:extLst>
          </p:cNvPr>
          <p:cNvSpPr>
            <a:spLocks noGrp="1"/>
          </p:cNvSpPr>
          <p:nvPr>
            <p:ph type="ftr" sz="quarter" idx="11"/>
          </p:nvPr>
        </p:nvSpPr>
        <p:spPr>
          <a:xfrm>
            <a:off x="2806078" y="6502952"/>
            <a:ext cx="7084177" cy="365125"/>
          </a:xfrm>
        </p:spPr>
        <p:txBody>
          <a:bodyPr/>
          <a:lstStyle/>
          <a:p>
            <a:endParaRPr lang="en-US" dirty="0"/>
          </a:p>
        </p:txBody>
      </p:sp>
    </p:spTree>
    <p:extLst>
      <p:ext uri="{BB962C8B-B14F-4D97-AF65-F5344CB8AC3E}">
        <p14:creationId xmlns:p14="http://schemas.microsoft.com/office/powerpoint/2010/main" val="2506227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42BD4-9057-4156-BD89-9C707B98F0FF}"/>
              </a:ext>
            </a:extLst>
          </p:cNvPr>
          <p:cNvSpPr>
            <a:spLocks noGrp="1"/>
          </p:cNvSpPr>
          <p:nvPr>
            <p:ph type="ctrTitle"/>
          </p:nvPr>
        </p:nvSpPr>
        <p:spPr>
          <a:xfrm>
            <a:off x="2669059" y="1380068"/>
            <a:ext cx="8833964" cy="2616199"/>
          </a:xfrm>
        </p:spPr>
        <p:txBody>
          <a:bodyPr>
            <a:noAutofit/>
          </a:bodyPr>
          <a:lstStyle/>
          <a:p>
            <a:br>
              <a:rPr lang="en-US" sz="3600" dirty="0"/>
            </a:br>
            <a:r>
              <a:rPr lang="en-US" sz="3600" dirty="0"/>
              <a:t>Part IV: Scope and Sequence</a:t>
            </a:r>
          </a:p>
        </p:txBody>
      </p:sp>
      <p:sp>
        <p:nvSpPr>
          <p:cNvPr id="3" name="Subtitle 2">
            <a:extLst>
              <a:ext uri="{FF2B5EF4-FFF2-40B4-BE49-F238E27FC236}">
                <a16:creationId xmlns:a16="http://schemas.microsoft.com/office/drawing/2014/main" id="{B6EF9F63-89AD-47E5-8727-3E8BC1B1CE7D}"/>
              </a:ext>
            </a:extLst>
          </p:cNvPr>
          <p:cNvSpPr>
            <a:spLocks noGrp="1"/>
          </p:cNvSpPr>
          <p:nvPr>
            <p:ph type="subTitle" idx="1"/>
          </p:nvPr>
        </p:nvSpPr>
        <p:spPr>
          <a:xfrm>
            <a:off x="4641669" y="4253720"/>
            <a:ext cx="6861354" cy="1388534"/>
          </a:xfrm>
        </p:spPr>
        <p:txBody>
          <a:bodyPr>
            <a:normAutofit/>
          </a:bodyPr>
          <a:lstStyle/>
          <a:p>
            <a:endParaRPr lang="en-US" dirty="0"/>
          </a:p>
        </p:txBody>
      </p:sp>
    </p:spTree>
    <p:extLst>
      <p:ext uri="{BB962C8B-B14F-4D97-AF65-F5344CB8AC3E}">
        <p14:creationId xmlns:p14="http://schemas.microsoft.com/office/powerpoint/2010/main" val="245291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D01D7-EEA2-0ED3-5BFA-185E4338A448}"/>
              </a:ext>
            </a:extLst>
          </p:cNvPr>
          <p:cNvSpPr>
            <a:spLocks noGrp="1"/>
          </p:cNvSpPr>
          <p:nvPr>
            <p:ph type="title"/>
          </p:nvPr>
        </p:nvSpPr>
        <p:spPr/>
        <p:txBody>
          <a:bodyPr/>
          <a:lstStyle/>
          <a:p>
            <a:r>
              <a:rPr lang="en-US" dirty="0"/>
              <a:t>Curriculum Mapping: Part IV</a:t>
            </a:r>
          </a:p>
        </p:txBody>
      </p:sp>
      <p:sp>
        <p:nvSpPr>
          <p:cNvPr id="3" name="Content Placeholder 2">
            <a:extLst>
              <a:ext uri="{FF2B5EF4-FFF2-40B4-BE49-F238E27FC236}">
                <a16:creationId xmlns:a16="http://schemas.microsoft.com/office/drawing/2014/main" id="{5E25C23F-741A-9335-F50C-052A598ED8A0}"/>
              </a:ext>
            </a:extLst>
          </p:cNvPr>
          <p:cNvSpPr>
            <a:spLocks noGrp="1"/>
          </p:cNvSpPr>
          <p:nvPr>
            <p:ph idx="1"/>
          </p:nvPr>
        </p:nvSpPr>
        <p:spPr>
          <a:xfrm>
            <a:off x="1574800" y="1453966"/>
            <a:ext cx="9928223" cy="1438450"/>
          </a:xfrm>
        </p:spPr>
        <p:txBody>
          <a:bodyPr>
            <a:normAutofit/>
          </a:bodyPr>
          <a:lstStyle/>
          <a:p>
            <a:pPr marL="0" indent="0">
              <a:buNone/>
            </a:pPr>
            <a:r>
              <a:rPr lang="en-US" sz="1800" b="1" u="sng" dirty="0">
                <a:effectLst/>
                <a:latin typeface="Calibri" panose="020F0502020204030204" pitchFamily="34" charset="0"/>
                <a:ea typeface="Calibri" panose="020F0502020204030204" pitchFamily="34" charset="0"/>
              </a:rPr>
              <a:t>Part IV</a:t>
            </a:r>
            <a:r>
              <a:rPr lang="en-US" sz="1800" b="1" dirty="0">
                <a:effectLst/>
                <a:latin typeface="Calibri" panose="020F0502020204030204" pitchFamily="34" charset="0"/>
                <a:ea typeface="Calibri" panose="020F0502020204030204" pitchFamily="34" charset="0"/>
              </a:rPr>
              <a:t>: Scope and Sequence</a:t>
            </a:r>
          </a:p>
          <a:p>
            <a:r>
              <a:rPr lang="en-US" sz="1800" b="1" dirty="0">
                <a:effectLst/>
                <a:latin typeface="Calibri" panose="020F0502020204030204" pitchFamily="34" charset="0"/>
                <a:ea typeface="Calibri" panose="020F0502020204030204" pitchFamily="34" charset="0"/>
              </a:rPr>
              <a:t>Directions: </a:t>
            </a:r>
            <a:r>
              <a:rPr lang="en-US" sz="1800" dirty="0">
                <a:effectLst/>
                <a:latin typeface="Calibri" panose="020F0502020204030204" pitchFamily="34" charset="0"/>
                <a:ea typeface="Calibri" panose="020F0502020204030204" pitchFamily="34" charset="0"/>
              </a:rPr>
              <a:t>Complete one document per X and O from Part II in the Curriculum Map Grid (yellow column).  You can add and subtract rows in the tables as needed.  Choose the grade level(s) and topic.</a:t>
            </a:r>
          </a:p>
        </p:txBody>
      </p:sp>
      <p:sp>
        <p:nvSpPr>
          <p:cNvPr id="6" name="Footer Placeholder 3">
            <a:extLst>
              <a:ext uri="{FF2B5EF4-FFF2-40B4-BE49-F238E27FC236}">
                <a16:creationId xmlns:a16="http://schemas.microsoft.com/office/drawing/2014/main" id="{E672B404-B3CA-F508-4970-C401F7AD028B}"/>
              </a:ext>
            </a:extLst>
          </p:cNvPr>
          <p:cNvSpPr>
            <a:spLocks noGrp="1"/>
          </p:cNvSpPr>
          <p:nvPr>
            <p:ph type="ftr" sz="quarter" idx="11"/>
          </p:nvPr>
        </p:nvSpPr>
        <p:spPr>
          <a:xfrm>
            <a:off x="2824007" y="6268588"/>
            <a:ext cx="7084177" cy="365125"/>
          </a:xfrm>
        </p:spPr>
        <p:txBody>
          <a:bodyPr/>
          <a:lstStyle/>
          <a:p>
            <a:endParaRPr lang="en-US" dirty="0"/>
          </a:p>
        </p:txBody>
      </p:sp>
      <p:pic>
        <p:nvPicPr>
          <p:cNvPr id="5" name="Picture 4">
            <a:extLst>
              <a:ext uri="{FF2B5EF4-FFF2-40B4-BE49-F238E27FC236}">
                <a16:creationId xmlns:a16="http://schemas.microsoft.com/office/drawing/2014/main" id="{F2CE25F5-C0EE-C328-5605-A5F679ED1085}"/>
              </a:ext>
            </a:extLst>
          </p:cNvPr>
          <p:cNvPicPr>
            <a:picLocks noChangeAspect="1"/>
          </p:cNvPicPr>
          <p:nvPr/>
        </p:nvPicPr>
        <p:blipFill>
          <a:blip r:embed="rId2"/>
          <a:stretch>
            <a:fillRect/>
          </a:stretch>
        </p:blipFill>
        <p:spPr>
          <a:xfrm>
            <a:off x="2107026" y="3076487"/>
            <a:ext cx="8518138" cy="1778196"/>
          </a:xfrm>
          <a:prstGeom prst="rect">
            <a:avLst/>
          </a:prstGeom>
        </p:spPr>
      </p:pic>
    </p:spTree>
    <p:extLst>
      <p:ext uri="{BB962C8B-B14F-4D97-AF65-F5344CB8AC3E}">
        <p14:creationId xmlns:p14="http://schemas.microsoft.com/office/powerpoint/2010/main" val="2360973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DD4B4-A024-7697-A30A-FB4D0DF1221B}"/>
              </a:ext>
            </a:extLst>
          </p:cNvPr>
          <p:cNvSpPr>
            <a:spLocks noGrp="1"/>
          </p:cNvSpPr>
          <p:nvPr>
            <p:ph type="title"/>
          </p:nvPr>
        </p:nvSpPr>
        <p:spPr/>
        <p:txBody>
          <a:bodyPr/>
          <a:lstStyle/>
          <a:p>
            <a:r>
              <a:rPr lang="en-US" dirty="0"/>
              <a:t>Curriculum Mapping: Part IV</a:t>
            </a:r>
          </a:p>
        </p:txBody>
      </p:sp>
      <p:sp>
        <p:nvSpPr>
          <p:cNvPr id="3" name="Content Placeholder 2">
            <a:extLst>
              <a:ext uri="{FF2B5EF4-FFF2-40B4-BE49-F238E27FC236}">
                <a16:creationId xmlns:a16="http://schemas.microsoft.com/office/drawing/2014/main" id="{B0E74A1B-A05C-0A4A-02CD-F64A2C8F1781}"/>
              </a:ext>
            </a:extLst>
          </p:cNvPr>
          <p:cNvSpPr>
            <a:spLocks noGrp="1"/>
          </p:cNvSpPr>
          <p:nvPr>
            <p:ph idx="1"/>
          </p:nvPr>
        </p:nvSpPr>
        <p:spPr>
          <a:xfrm>
            <a:off x="1574800" y="1255324"/>
            <a:ext cx="9928223" cy="1174112"/>
          </a:xfrm>
        </p:spPr>
        <p:txBody>
          <a:bodyPr/>
          <a:lstStyle/>
          <a:p>
            <a:r>
              <a:rPr lang="en-US" dirty="0"/>
              <a:t>Choose the core concept outcomes.  You can add and subtract rows in the tables as needed</a:t>
            </a:r>
          </a:p>
        </p:txBody>
      </p:sp>
      <p:sp>
        <p:nvSpPr>
          <p:cNvPr id="6" name="Footer Placeholder 3">
            <a:extLst>
              <a:ext uri="{FF2B5EF4-FFF2-40B4-BE49-F238E27FC236}">
                <a16:creationId xmlns:a16="http://schemas.microsoft.com/office/drawing/2014/main" id="{52C571EA-A691-03D8-446E-14CC746D7A5B}"/>
              </a:ext>
            </a:extLst>
          </p:cNvPr>
          <p:cNvSpPr>
            <a:spLocks noGrp="1"/>
          </p:cNvSpPr>
          <p:nvPr>
            <p:ph type="ftr" sz="quarter" idx="11"/>
          </p:nvPr>
        </p:nvSpPr>
        <p:spPr>
          <a:xfrm>
            <a:off x="2824007" y="6268588"/>
            <a:ext cx="7084177" cy="365125"/>
          </a:xfrm>
        </p:spPr>
        <p:txBody>
          <a:bodyPr/>
          <a:lstStyle/>
          <a:p>
            <a:endParaRPr lang="en-US" dirty="0"/>
          </a:p>
        </p:txBody>
      </p:sp>
      <p:pic>
        <p:nvPicPr>
          <p:cNvPr id="7" name="Picture 6">
            <a:extLst>
              <a:ext uri="{FF2B5EF4-FFF2-40B4-BE49-F238E27FC236}">
                <a16:creationId xmlns:a16="http://schemas.microsoft.com/office/drawing/2014/main" id="{89C48A6D-BDFC-6B96-46E4-EA2614AF48C1}"/>
              </a:ext>
            </a:extLst>
          </p:cNvPr>
          <p:cNvPicPr>
            <a:picLocks noChangeAspect="1"/>
          </p:cNvPicPr>
          <p:nvPr/>
        </p:nvPicPr>
        <p:blipFill>
          <a:blip r:embed="rId2"/>
          <a:stretch>
            <a:fillRect/>
          </a:stretch>
        </p:blipFill>
        <p:spPr>
          <a:xfrm>
            <a:off x="1574799" y="2554700"/>
            <a:ext cx="9995755" cy="2044194"/>
          </a:xfrm>
          <a:prstGeom prst="rect">
            <a:avLst/>
          </a:prstGeom>
        </p:spPr>
      </p:pic>
    </p:spTree>
    <p:extLst>
      <p:ext uri="{BB962C8B-B14F-4D97-AF65-F5344CB8AC3E}">
        <p14:creationId xmlns:p14="http://schemas.microsoft.com/office/powerpoint/2010/main" val="5678717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PE PIC PPT Theme">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HPE PIC PPT Theme" id="{46219BB9-9C1C-4821-884C-10F4F671D1DA}" vid="{1451DBFB-03C6-40A2-9784-17219B46D126}"/>
    </a:ext>
  </a:extLst>
</a:theme>
</file>

<file path=docProps/app.xml><?xml version="1.0" encoding="utf-8"?>
<Properties xmlns="http://schemas.openxmlformats.org/officeDocument/2006/extended-properties" xmlns:vt="http://schemas.openxmlformats.org/officeDocument/2006/docPropsVTypes">
  <Template/>
  <TotalTime>538</TotalTime>
  <Words>1508</Words>
  <Application>Microsoft Office PowerPoint</Application>
  <PresentationFormat>Widescreen</PresentationFormat>
  <Paragraphs>247</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Corbel</vt:lpstr>
      <vt:lpstr>Segoe UI</vt:lpstr>
      <vt:lpstr>HPE PIC PPT Theme</vt:lpstr>
      <vt:lpstr>Curriculum Mapping for Health Education</vt:lpstr>
      <vt:lpstr>Health Education</vt:lpstr>
      <vt:lpstr>Curriculum Mapping: Part I</vt:lpstr>
      <vt:lpstr>Curriculum Map Grid – Part II</vt:lpstr>
      <vt:lpstr>PowerPoint Presentation</vt:lpstr>
      <vt:lpstr>Curriculum Mapping - Part III</vt:lpstr>
      <vt:lpstr> Part IV: Scope and Sequence</vt:lpstr>
      <vt:lpstr>Curriculum Mapping: Part IV</vt:lpstr>
      <vt:lpstr>Curriculum Mapping: Part IV</vt:lpstr>
      <vt:lpstr>Curriculum Mapping – Part IV</vt:lpstr>
      <vt:lpstr>Curriculum Mapping – Part IV</vt:lpstr>
      <vt:lpstr>Block Plan</vt:lpstr>
      <vt:lpstr>Block Plan</vt:lpstr>
      <vt:lpstr>Block Plan</vt:lpstr>
      <vt:lpstr>Block Plan</vt:lpstr>
      <vt:lpstr>Block Plan</vt:lpstr>
      <vt:lpstr>Block Plan Example</vt:lpstr>
      <vt:lpstr>Health Education Lesson Plan</vt:lpstr>
      <vt:lpstr>Health Education</vt:lpstr>
      <vt:lpstr>Health Education</vt:lpstr>
      <vt:lpstr>Health Education</vt:lpstr>
      <vt:lpstr>Health Education</vt:lpstr>
      <vt:lpstr>Health Education</vt:lpstr>
      <vt:lpstr>Health Education</vt:lpstr>
      <vt:lpstr>Health Education</vt:lpstr>
      <vt:lpstr>Health Education</vt:lpstr>
      <vt:lpstr>Questions</vt:lpstr>
      <vt:lpstr>HPED PIC Committee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PA Health and Physical Education PreK-12 Knowledge and Skills-Based Outcomes</dc:title>
  <dc:creator>Rudella, Jennifer L. (jlr1147)</dc:creator>
  <cp:lastModifiedBy>Jennifer Rudella</cp:lastModifiedBy>
  <cp:revision>5</cp:revision>
  <dcterms:created xsi:type="dcterms:W3CDTF">2022-11-11T16:24:22Z</dcterms:created>
  <dcterms:modified xsi:type="dcterms:W3CDTF">2023-01-23T17:59:42Z</dcterms:modified>
</cp:coreProperties>
</file>