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6" r:id="rId3"/>
    <p:sldId id="345" r:id="rId4"/>
    <p:sldId id="398" r:id="rId5"/>
    <p:sldId id="391" r:id="rId6"/>
    <p:sldId id="402" r:id="rId7"/>
    <p:sldId id="403" r:id="rId8"/>
    <p:sldId id="399" r:id="rId9"/>
    <p:sldId id="401" r:id="rId10"/>
    <p:sldId id="406" r:id="rId11"/>
    <p:sldId id="328" r:id="rId12"/>
    <p:sldId id="349" r:id="rId13"/>
    <p:sldId id="330" r:id="rId14"/>
    <p:sldId id="343" r:id="rId15"/>
    <p:sldId id="332" r:id="rId16"/>
    <p:sldId id="404" r:id="rId17"/>
    <p:sldId id="388" r:id="rId18"/>
    <p:sldId id="384" r:id="rId19"/>
    <p:sldId id="405" r:id="rId20"/>
    <p:sldId id="355" r:id="rId21"/>
    <p:sldId id="339" r:id="rId22"/>
    <p:sldId id="361" r:id="rId23"/>
    <p:sldId id="390" r:id="rId24"/>
    <p:sldId id="34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0E6B3-23DF-4B12-83E2-2B9B0FD01D99}" v="24" dt="2023-12-13T18:39:01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00309-A7EA-4CE9-A074-D156E329E56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4A8B5-12FF-446A-968D-7BE2FF3C45DF}">
      <dgm:prSet phldrT="[Text]"/>
      <dgm:spPr/>
      <dgm:t>
        <a:bodyPr/>
        <a:lstStyle/>
        <a:p>
          <a:r>
            <a:rPr lang="en-US" dirty="0"/>
            <a:t>External Factors</a:t>
          </a:r>
        </a:p>
      </dgm:t>
    </dgm:pt>
    <dgm:pt modelId="{1A80A9B2-8186-49C6-A29B-E1DB40BC286E}" type="parTrans" cxnId="{C55C3438-7DBC-4E30-B6F7-9CE6F28D2160}">
      <dgm:prSet/>
      <dgm:spPr/>
      <dgm:t>
        <a:bodyPr/>
        <a:lstStyle/>
        <a:p>
          <a:endParaRPr lang="en-US"/>
        </a:p>
      </dgm:t>
    </dgm:pt>
    <dgm:pt modelId="{C875DDE3-DD90-4D02-BF50-4B46DCA7D673}" type="sibTrans" cxnId="{C55C3438-7DBC-4E30-B6F7-9CE6F28D2160}">
      <dgm:prSet/>
      <dgm:spPr/>
      <dgm:t>
        <a:bodyPr/>
        <a:lstStyle/>
        <a:p>
          <a:endParaRPr lang="en-US"/>
        </a:p>
      </dgm:t>
    </dgm:pt>
    <dgm:pt modelId="{1BA21BC5-5AB3-46A5-A09F-BB26676AB860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022B90F5-C77E-451C-8BCF-D22EF2600A4D}" type="parTrans" cxnId="{548D7675-F922-4502-B9DA-6EE0BE143A8B}">
      <dgm:prSet/>
      <dgm:spPr/>
      <dgm:t>
        <a:bodyPr/>
        <a:lstStyle/>
        <a:p>
          <a:endParaRPr lang="en-US"/>
        </a:p>
      </dgm:t>
    </dgm:pt>
    <dgm:pt modelId="{1FE056AE-7BE8-4D94-BF76-834B773B557D}" type="sibTrans" cxnId="{548D7675-F922-4502-B9DA-6EE0BE143A8B}">
      <dgm:prSet/>
      <dgm:spPr/>
      <dgm:t>
        <a:bodyPr/>
        <a:lstStyle/>
        <a:p>
          <a:endParaRPr lang="en-US"/>
        </a:p>
      </dgm:t>
    </dgm:pt>
    <dgm:pt modelId="{FE88C8F3-657D-44A2-AC7E-DBCCD730A127}">
      <dgm:prSet phldrT="[Text]"/>
      <dgm:spPr/>
      <dgm:t>
        <a:bodyPr/>
        <a:lstStyle/>
        <a:p>
          <a:r>
            <a:rPr lang="en-US" dirty="0"/>
            <a:t>Peers</a:t>
          </a:r>
        </a:p>
      </dgm:t>
    </dgm:pt>
    <dgm:pt modelId="{3C127EDF-45F3-4955-8536-AD98E9BAAC35}" type="parTrans" cxnId="{79B57A37-38EA-4093-8857-E3F0128FC9D2}">
      <dgm:prSet/>
      <dgm:spPr/>
      <dgm:t>
        <a:bodyPr/>
        <a:lstStyle/>
        <a:p>
          <a:endParaRPr lang="en-US"/>
        </a:p>
      </dgm:t>
    </dgm:pt>
    <dgm:pt modelId="{FBDDFF02-90C9-4DF7-988C-D4346552B063}" type="sibTrans" cxnId="{79B57A37-38EA-4093-8857-E3F0128FC9D2}">
      <dgm:prSet/>
      <dgm:spPr/>
      <dgm:t>
        <a:bodyPr/>
        <a:lstStyle/>
        <a:p>
          <a:endParaRPr lang="en-US"/>
        </a:p>
      </dgm:t>
    </dgm:pt>
    <dgm:pt modelId="{B067936F-EF88-417D-9C8C-57FF49A60AAA}">
      <dgm:prSet phldrT="[Text]"/>
      <dgm:spPr/>
      <dgm:t>
        <a:bodyPr/>
        <a:lstStyle/>
        <a:p>
          <a:r>
            <a:rPr lang="en-US" dirty="0"/>
            <a:t>School</a:t>
          </a:r>
        </a:p>
      </dgm:t>
    </dgm:pt>
    <dgm:pt modelId="{CB285833-849F-46DE-B4B0-6005E9E35B00}" type="parTrans" cxnId="{9921143A-98A1-4C4F-A034-22F64186DC21}">
      <dgm:prSet/>
      <dgm:spPr/>
      <dgm:t>
        <a:bodyPr/>
        <a:lstStyle/>
        <a:p>
          <a:endParaRPr lang="en-US"/>
        </a:p>
      </dgm:t>
    </dgm:pt>
    <dgm:pt modelId="{26FF6A4C-9CB6-43AA-9331-C23C7E435262}" type="sibTrans" cxnId="{9921143A-98A1-4C4F-A034-22F64186DC21}">
      <dgm:prSet/>
      <dgm:spPr/>
      <dgm:t>
        <a:bodyPr/>
        <a:lstStyle/>
        <a:p>
          <a:endParaRPr lang="en-US"/>
        </a:p>
      </dgm:t>
    </dgm:pt>
    <dgm:pt modelId="{30F7B371-51B5-4F49-B24A-0CF4FE7466C1}">
      <dgm:prSet phldrT="[Text]"/>
      <dgm:spPr/>
      <dgm:t>
        <a:bodyPr/>
        <a:lstStyle/>
        <a:p>
          <a:r>
            <a:rPr lang="en-US" dirty="0"/>
            <a:t>Media</a:t>
          </a:r>
        </a:p>
      </dgm:t>
    </dgm:pt>
    <dgm:pt modelId="{2595FEBD-034F-4CB0-8C31-2373446494D6}" type="parTrans" cxnId="{407A7925-BFD5-4A79-83CE-F07B9FBB87C1}">
      <dgm:prSet/>
      <dgm:spPr/>
      <dgm:t>
        <a:bodyPr/>
        <a:lstStyle/>
        <a:p>
          <a:endParaRPr lang="en-US"/>
        </a:p>
      </dgm:t>
    </dgm:pt>
    <dgm:pt modelId="{249C00F8-DAF4-4026-8B37-E48A6874CB15}" type="sibTrans" cxnId="{407A7925-BFD5-4A79-83CE-F07B9FBB87C1}">
      <dgm:prSet/>
      <dgm:spPr/>
      <dgm:t>
        <a:bodyPr/>
        <a:lstStyle/>
        <a:p>
          <a:endParaRPr lang="en-US"/>
        </a:p>
      </dgm:t>
    </dgm:pt>
    <dgm:pt modelId="{9251334A-6F38-421A-90DB-7614312C5A40}" type="pres">
      <dgm:prSet presAssocID="{39400309-A7EA-4CE9-A074-D156E329E5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B26847-6726-4D66-8977-58AB4C56460A}" type="pres">
      <dgm:prSet presAssocID="{2764A8B5-12FF-446A-968D-7BE2FF3C45DF}" presName="centerShape" presStyleLbl="node0" presStyleIdx="0" presStyleCnt="1"/>
      <dgm:spPr/>
    </dgm:pt>
    <dgm:pt modelId="{BCC05183-F9E9-4C06-884E-9970152F8FE4}" type="pres">
      <dgm:prSet presAssocID="{022B90F5-C77E-451C-8BCF-D22EF2600A4D}" presName="Name9" presStyleLbl="parChTrans1D2" presStyleIdx="0" presStyleCnt="4"/>
      <dgm:spPr/>
    </dgm:pt>
    <dgm:pt modelId="{4E1DB952-0A07-4933-94D0-EAC48BEA088C}" type="pres">
      <dgm:prSet presAssocID="{022B90F5-C77E-451C-8BCF-D22EF2600A4D}" presName="connTx" presStyleLbl="parChTrans1D2" presStyleIdx="0" presStyleCnt="4"/>
      <dgm:spPr/>
    </dgm:pt>
    <dgm:pt modelId="{A2E40AAE-47D6-4788-9566-C168BB7BA430}" type="pres">
      <dgm:prSet presAssocID="{1BA21BC5-5AB3-46A5-A09F-BB26676AB860}" presName="node" presStyleLbl="node1" presStyleIdx="0" presStyleCnt="4">
        <dgm:presLayoutVars>
          <dgm:bulletEnabled val="1"/>
        </dgm:presLayoutVars>
      </dgm:prSet>
      <dgm:spPr/>
    </dgm:pt>
    <dgm:pt modelId="{E6FA72E8-0820-471C-A2D7-04CC69FF0B25}" type="pres">
      <dgm:prSet presAssocID="{3C127EDF-45F3-4955-8536-AD98E9BAAC35}" presName="Name9" presStyleLbl="parChTrans1D2" presStyleIdx="1" presStyleCnt="4"/>
      <dgm:spPr/>
    </dgm:pt>
    <dgm:pt modelId="{255EAA33-81FC-4C5A-9931-BDEC91629999}" type="pres">
      <dgm:prSet presAssocID="{3C127EDF-45F3-4955-8536-AD98E9BAAC35}" presName="connTx" presStyleLbl="parChTrans1D2" presStyleIdx="1" presStyleCnt="4"/>
      <dgm:spPr/>
    </dgm:pt>
    <dgm:pt modelId="{6CDDBC7C-92F2-4E9A-A51A-C01FF119CA51}" type="pres">
      <dgm:prSet presAssocID="{FE88C8F3-657D-44A2-AC7E-DBCCD730A127}" presName="node" presStyleLbl="node1" presStyleIdx="1" presStyleCnt="4">
        <dgm:presLayoutVars>
          <dgm:bulletEnabled val="1"/>
        </dgm:presLayoutVars>
      </dgm:prSet>
      <dgm:spPr/>
    </dgm:pt>
    <dgm:pt modelId="{14129FBF-627B-43E0-B900-6D5905710E69}" type="pres">
      <dgm:prSet presAssocID="{CB285833-849F-46DE-B4B0-6005E9E35B00}" presName="Name9" presStyleLbl="parChTrans1D2" presStyleIdx="2" presStyleCnt="4"/>
      <dgm:spPr/>
    </dgm:pt>
    <dgm:pt modelId="{5F0C17B3-CF23-4F34-AE3B-C954347D729F}" type="pres">
      <dgm:prSet presAssocID="{CB285833-849F-46DE-B4B0-6005E9E35B00}" presName="connTx" presStyleLbl="parChTrans1D2" presStyleIdx="2" presStyleCnt="4"/>
      <dgm:spPr/>
    </dgm:pt>
    <dgm:pt modelId="{6D4E0A06-23E6-4B80-832D-F960F3AECC42}" type="pres">
      <dgm:prSet presAssocID="{B067936F-EF88-417D-9C8C-57FF49A60AAA}" presName="node" presStyleLbl="node1" presStyleIdx="2" presStyleCnt="4">
        <dgm:presLayoutVars>
          <dgm:bulletEnabled val="1"/>
        </dgm:presLayoutVars>
      </dgm:prSet>
      <dgm:spPr/>
    </dgm:pt>
    <dgm:pt modelId="{364CE276-6451-40B2-A07C-62F9A353A0A0}" type="pres">
      <dgm:prSet presAssocID="{2595FEBD-034F-4CB0-8C31-2373446494D6}" presName="Name9" presStyleLbl="parChTrans1D2" presStyleIdx="3" presStyleCnt="4"/>
      <dgm:spPr/>
    </dgm:pt>
    <dgm:pt modelId="{F8718E96-6B87-48AF-87D8-3DDCC507F545}" type="pres">
      <dgm:prSet presAssocID="{2595FEBD-034F-4CB0-8C31-2373446494D6}" presName="connTx" presStyleLbl="parChTrans1D2" presStyleIdx="3" presStyleCnt="4"/>
      <dgm:spPr/>
    </dgm:pt>
    <dgm:pt modelId="{408F6305-41B6-470A-B0F9-B96E745D4B6E}" type="pres">
      <dgm:prSet presAssocID="{30F7B371-51B5-4F49-B24A-0CF4FE7466C1}" presName="node" presStyleLbl="node1" presStyleIdx="3" presStyleCnt="4">
        <dgm:presLayoutVars>
          <dgm:bulletEnabled val="1"/>
        </dgm:presLayoutVars>
      </dgm:prSet>
      <dgm:spPr/>
    </dgm:pt>
  </dgm:ptLst>
  <dgm:cxnLst>
    <dgm:cxn modelId="{EE705100-1523-425F-9569-9AA7B8646141}" type="presOf" srcId="{022B90F5-C77E-451C-8BCF-D22EF2600A4D}" destId="{4E1DB952-0A07-4933-94D0-EAC48BEA088C}" srcOrd="1" destOrd="0" presId="urn:microsoft.com/office/officeart/2005/8/layout/radial1"/>
    <dgm:cxn modelId="{407A7925-BFD5-4A79-83CE-F07B9FBB87C1}" srcId="{2764A8B5-12FF-446A-968D-7BE2FF3C45DF}" destId="{30F7B371-51B5-4F49-B24A-0CF4FE7466C1}" srcOrd="3" destOrd="0" parTransId="{2595FEBD-034F-4CB0-8C31-2373446494D6}" sibTransId="{249C00F8-DAF4-4026-8B37-E48A6874CB15}"/>
    <dgm:cxn modelId="{E7568130-C654-4BAB-803D-827A3A9FD136}" type="presOf" srcId="{FE88C8F3-657D-44A2-AC7E-DBCCD730A127}" destId="{6CDDBC7C-92F2-4E9A-A51A-C01FF119CA51}" srcOrd="0" destOrd="0" presId="urn:microsoft.com/office/officeart/2005/8/layout/radial1"/>
    <dgm:cxn modelId="{79B57A37-38EA-4093-8857-E3F0128FC9D2}" srcId="{2764A8B5-12FF-446A-968D-7BE2FF3C45DF}" destId="{FE88C8F3-657D-44A2-AC7E-DBCCD730A127}" srcOrd="1" destOrd="0" parTransId="{3C127EDF-45F3-4955-8536-AD98E9BAAC35}" sibTransId="{FBDDFF02-90C9-4DF7-988C-D4346552B063}"/>
    <dgm:cxn modelId="{C55C3438-7DBC-4E30-B6F7-9CE6F28D2160}" srcId="{39400309-A7EA-4CE9-A074-D156E329E56C}" destId="{2764A8B5-12FF-446A-968D-7BE2FF3C45DF}" srcOrd="0" destOrd="0" parTransId="{1A80A9B2-8186-49C6-A29B-E1DB40BC286E}" sibTransId="{C875DDE3-DD90-4D02-BF50-4B46DCA7D673}"/>
    <dgm:cxn modelId="{9921143A-98A1-4C4F-A034-22F64186DC21}" srcId="{2764A8B5-12FF-446A-968D-7BE2FF3C45DF}" destId="{B067936F-EF88-417D-9C8C-57FF49A60AAA}" srcOrd="2" destOrd="0" parTransId="{CB285833-849F-46DE-B4B0-6005E9E35B00}" sibTransId="{26FF6A4C-9CB6-43AA-9331-C23C7E435262}"/>
    <dgm:cxn modelId="{57AC8C64-D744-4306-A4F0-D3F86B7BE58E}" type="presOf" srcId="{B067936F-EF88-417D-9C8C-57FF49A60AAA}" destId="{6D4E0A06-23E6-4B80-832D-F960F3AECC42}" srcOrd="0" destOrd="0" presId="urn:microsoft.com/office/officeart/2005/8/layout/radial1"/>
    <dgm:cxn modelId="{C4B4EB4E-BC21-46BA-9699-7A9E6EA7DB39}" type="presOf" srcId="{2595FEBD-034F-4CB0-8C31-2373446494D6}" destId="{364CE276-6451-40B2-A07C-62F9A353A0A0}" srcOrd="0" destOrd="0" presId="urn:microsoft.com/office/officeart/2005/8/layout/radial1"/>
    <dgm:cxn modelId="{4C54C46F-7042-45F8-AAAC-7F263C184FF3}" type="presOf" srcId="{022B90F5-C77E-451C-8BCF-D22EF2600A4D}" destId="{BCC05183-F9E9-4C06-884E-9970152F8FE4}" srcOrd="0" destOrd="0" presId="urn:microsoft.com/office/officeart/2005/8/layout/radial1"/>
    <dgm:cxn modelId="{548D7675-F922-4502-B9DA-6EE0BE143A8B}" srcId="{2764A8B5-12FF-446A-968D-7BE2FF3C45DF}" destId="{1BA21BC5-5AB3-46A5-A09F-BB26676AB860}" srcOrd="0" destOrd="0" parTransId="{022B90F5-C77E-451C-8BCF-D22EF2600A4D}" sibTransId="{1FE056AE-7BE8-4D94-BF76-834B773B557D}"/>
    <dgm:cxn modelId="{3114BB81-4E04-4700-9BCD-15D347A58C41}" type="presOf" srcId="{2764A8B5-12FF-446A-968D-7BE2FF3C45DF}" destId="{C9B26847-6726-4D66-8977-58AB4C56460A}" srcOrd="0" destOrd="0" presId="urn:microsoft.com/office/officeart/2005/8/layout/radial1"/>
    <dgm:cxn modelId="{CCA0DE87-7527-4C41-B055-47331678A9BF}" type="presOf" srcId="{2595FEBD-034F-4CB0-8C31-2373446494D6}" destId="{F8718E96-6B87-48AF-87D8-3DDCC507F545}" srcOrd="1" destOrd="0" presId="urn:microsoft.com/office/officeart/2005/8/layout/radial1"/>
    <dgm:cxn modelId="{49E0788B-76F8-49B5-A6FF-3A1EBF7A0057}" type="presOf" srcId="{CB285833-849F-46DE-B4B0-6005E9E35B00}" destId="{14129FBF-627B-43E0-B900-6D5905710E69}" srcOrd="0" destOrd="0" presId="urn:microsoft.com/office/officeart/2005/8/layout/radial1"/>
    <dgm:cxn modelId="{19A4CA97-7002-4264-A77F-85C0E89226AD}" type="presOf" srcId="{1BA21BC5-5AB3-46A5-A09F-BB26676AB860}" destId="{A2E40AAE-47D6-4788-9566-C168BB7BA430}" srcOrd="0" destOrd="0" presId="urn:microsoft.com/office/officeart/2005/8/layout/radial1"/>
    <dgm:cxn modelId="{AE433398-F831-48D5-931F-891E391F4D37}" type="presOf" srcId="{39400309-A7EA-4CE9-A074-D156E329E56C}" destId="{9251334A-6F38-421A-90DB-7614312C5A40}" srcOrd="0" destOrd="0" presId="urn:microsoft.com/office/officeart/2005/8/layout/radial1"/>
    <dgm:cxn modelId="{ABF328A9-63D6-41A3-8F5E-96C599BD3AAD}" type="presOf" srcId="{3C127EDF-45F3-4955-8536-AD98E9BAAC35}" destId="{E6FA72E8-0820-471C-A2D7-04CC69FF0B25}" srcOrd="0" destOrd="0" presId="urn:microsoft.com/office/officeart/2005/8/layout/radial1"/>
    <dgm:cxn modelId="{E8650FC4-0167-4A8D-9BE8-80DE0FE3B6E0}" type="presOf" srcId="{3C127EDF-45F3-4955-8536-AD98E9BAAC35}" destId="{255EAA33-81FC-4C5A-9931-BDEC91629999}" srcOrd="1" destOrd="0" presId="urn:microsoft.com/office/officeart/2005/8/layout/radial1"/>
    <dgm:cxn modelId="{6D1C69D4-B6FA-420B-B1B8-6135128751D5}" type="presOf" srcId="{30F7B371-51B5-4F49-B24A-0CF4FE7466C1}" destId="{408F6305-41B6-470A-B0F9-B96E745D4B6E}" srcOrd="0" destOrd="0" presId="urn:microsoft.com/office/officeart/2005/8/layout/radial1"/>
    <dgm:cxn modelId="{53D530D5-18C9-4238-9190-C22EA2146EC6}" type="presOf" srcId="{CB285833-849F-46DE-B4B0-6005E9E35B00}" destId="{5F0C17B3-CF23-4F34-AE3B-C954347D729F}" srcOrd="1" destOrd="0" presId="urn:microsoft.com/office/officeart/2005/8/layout/radial1"/>
    <dgm:cxn modelId="{88FF11A6-70B5-4B6A-AF0F-2FEE2466206B}" type="presParOf" srcId="{9251334A-6F38-421A-90DB-7614312C5A40}" destId="{C9B26847-6726-4D66-8977-58AB4C56460A}" srcOrd="0" destOrd="0" presId="urn:microsoft.com/office/officeart/2005/8/layout/radial1"/>
    <dgm:cxn modelId="{1A94C09B-7C18-4845-AFDB-58F3608EA283}" type="presParOf" srcId="{9251334A-6F38-421A-90DB-7614312C5A40}" destId="{BCC05183-F9E9-4C06-884E-9970152F8FE4}" srcOrd="1" destOrd="0" presId="urn:microsoft.com/office/officeart/2005/8/layout/radial1"/>
    <dgm:cxn modelId="{1369DF0E-73DA-4DB3-8F9F-EA643E435910}" type="presParOf" srcId="{BCC05183-F9E9-4C06-884E-9970152F8FE4}" destId="{4E1DB952-0A07-4933-94D0-EAC48BEA088C}" srcOrd="0" destOrd="0" presId="urn:microsoft.com/office/officeart/2005/8/layout/radial1"/>
    <dgm:cxn modelId="{C7A39ED5-10B3-444D-9864-0A1C03BB160C}" type="presParOf" srcId="{9251334A-6F38-421A-90DB-7614312C5A40}" destId="{A2E40AAE-47D6-4788-9566-C168BB7BA430}" srcOrd="2" destOrd="0" presId="urn:microsoft.com/office/officeart/2005/8/layout/radial1"/>
    <dgm:cxn modelId="{37F5B697-EE1D-4F7E-94AF-6FE00E846FFF}" type="presParOf" srcId="{9251334A-6F38-421A-90DB-7614312C5A40}" destId="{E6FA72E8-0820-471C-A2D7-04CC69FF0B25}" srcOrd="3" destOrd="0" presId="urn:microsoft.com/office/officeart/2005/8/layout/radial1"/>
    <dgm:cxn modelId="{9C9359F4-03C3-4425-8FF6-CA697A9233F7}" type="presParOf" srcId="{E6FA72E8-0820-471C-A2D7-04CC69FF0B25}" destId="{255EAA33-81FC-4C5A-9931-BDEC91629999}" srcOrd="0" destOrd="0" presId="urn:microsoft.com/office/officeart/2005/8/layout/radial1"/>
    <dgm:cxn modelId="{3C81DAF6-CA55-4716-B6B4-C73BD91F18D0}" type="presParOf" srcId="{9251334A-6F38-421A-90DB-7614312C5A40}" destId="{6CDDBC7C-92F2-4E9A-A51A-C01FF119CA51}" srcOrd="4" destOrd="0" presId="urn:microsoft.com/office/officeart/2005/8/layout/radial1"/>
    <dgm:cxn modelId="{F19A95D6-BF6D-41E9-AF3C-095D8CE50F31}" type="presParOf" srcId="{9251334A-6F38-421A-90DB-7614312C5A40}" destId="{14129FBF-627B-43E0-B900-6D5905710E69}" srcOrd="5" destOrd="0" presId="urn:microsoft.com/office/officeart/2005/8/layout/radial1"/>
    <dgm:cxn modelId="{C0E618EB-7773-4EBF-B303-BDB2811AE1F9}" type="presParOf" srcId="{14129FBF-627B-43E0-B900-6D5905710E69}" destId="{5F0C17B3-CF23-4F34-AE3B-C954347D729F}" srcOrd="0" destOrd="0" presId="urn:microsoft.com/office/officeart/2005/8/layout/radial1"/>
    <dgm:cxn modelId="{CC7D97CD-B3BD-47F1-A6ED-7071F39EF112}" type="presParOf" srcId="{9251334A-6F38-421A-90DB-7614312C5A40}" destId="{6D4E0A06-23E6-4B80-832D-F960F3AECC42}" srcOrd="6" destOrd="0" presId="urn:microsoft.com/office/officeart/2005/8/layout/radial1"/>
    <dgm:cxn modelId="{A0870B93-DE5B-4B28-B92F-7157E94CA99E}" type="presParOf" srcId="{9251334A-6F38-421A-90DB-7614312C5A40}" destId="{364CE276-6451-40B2-A07C-62F9A353A0A0}" srcOrd="7" destOrd="0" presId="urn:microsoft.com/office/officeart/2005/8/layout/radial1"/>
    <dgm:cxn modelId="{D345450A-C2F8-45E1-B27E-377EB692C7B8}" type="presParOf" srcId="{364CE276-6451-40B2-A07C-62F9A353A0A0}" destId="{F8718E96-6B87-48AF-87D8-3DDCC507F545}" srcOrd="0" destOrd="0" presId="urn:microsoft.com/office/officeart/2005/8/layout/radial1"/>
    <dgm:cxn modelId="{30AD196A-5336-4720-9E05-13F662CCBD14}" type="presParOf" srcId="{9251334A-6F38-421A-90DB-7614312C5A40}" destId="{408F6305-41B6-470A-B0F9-B96E745D4B6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00309-A7EA-4CE9-A074-D156E329E56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4A8B5-12FF-446A-968D-7BE2FF3C45DF}">
      <dgm:prSet phldrT="[Text]"/>
      <dgm:spPr/>
      <dgm:t>
        <a:bodyPr/>
        <a:lstStyle/>
        <a:p>
          <a:r>
            <a:rPr lang="en-US" dirty="0"/>
            <a:t>Internal Factors</a:t>
          </a:r>
        </a:p>
      </dgm:t>
    </dgm:pt>
    <dgm:pt modelId="{1A80A9B2-8186-49C6-A29B-E1DB40BC286E}" type="parTrans" cxnId="{C55C3438-7DBC-4E30-B6F7-9CE6F28D2160}">
      <dgm:prSet/>
      <dgm:spPr/>
      <dgm:t>
        <a:bodyPr/>
        <a:lstStyle/>
        <a:p>
          <a:endParaRPr lang="en-US"/>
        </a:p>
      </dgm:t>
    </dgm:pt>
    <dgm:pt modelId="{C875DDE3-DD90-4D02-BF50-4B46DCA7D673}" type="sibTrans" cxnId="{C55C3438-7DBC-4E30-B6F7-9CE6F28D2160}">
      <dgm:prSet/>
      <dgm:spPr/>
      <dgm:t>
        <a:bodyPr/>
        <a:lstStyle/>
        <a:p>
          <a:endParaRPr lang="en-US"/>
        </a:p>
      </dgm:t>
    </dgm:pt>
    <dgm:pt modelId="{1BA21BC5-5AB3-46A5-A09F-BB26676AB860}">
      <dgm:prSet phldrT="[Text]"/>
      <dgm:spPr/>
      <dgm:t>
        <a:bodyPr/>
        <a:lstStyle/>
        <a:p>
          <a:r>
            <a:rPr lang="en-US" dirty="0"/>
            <a:t>Fears</a:t>
          </a:r>
        </a:p>
      </dgm:t>
    </dgm:pt>
    <dgm:pt modelId="{022B90F5-C77E-451C-8BCF-D22EF2600A4D}" type="parTrans" cxnId="{548D7675-F922-4502-B9DA-6EE0BE143A8B}">
      <dgm:prSet/>
      <dgm:spPr/>
      <dgm:t>
        <a:bodyPr/>
        <a:lstStyle/>
        <a:p>
          <a:endParaRPr lang="en-US"/>
        </a:p>
      </dgm:t>
    </dgm:pt>
    <dgm:pt modelId="{1FE056AE-7BE8-4D94-BF76-834B773B557D}" type="sibTrans" cxnId="{548D7675-F922-4502-B9DA-6EE0BE143A8B}">
      <dgm:prSet/>
      <dgm:spPr/>
      <dgm:t>
        <a:bodyPr/>
        <a:lstStyle/>
        <a:p>
          <a:endParaRPr lang="en-US"/>
        </a:p>
      </dgm:t>
    </dgm:pt>
    <dgm:pt modelId="{FE88C8F3-657D-44A2-AC7E-DBCCD730A127}">
      <dgm:prSet phldrT="[Text]"/>
      <dgm:spPr/>
      <dgm:t>
        <a:bodyPr/>
        <a:lstStyle/>
        <a:p>
          <a:r>
            <a:rPr lang="en-US" dirty="0"/>
            <a:t>Likes</a:t>
          </a:r>
        </a:p>
      </dgm:t>
    </dgm:pt>
    <dgm:pt modelId="{3C127EDF-45F3-4955-8536-AD98E9BAAC35}" type="parTrans" cxnId="{79B57A37-38EA-4093-8857-E3F0128FC9D2}">
      <dgm:prSet/>
      <dgm:spPr/>
      <dgm:t>
        <a:bodyPr/>
        <a:lstStyle/>
        <a:p>
          <a:endParaRPr lang="en-US"/>
        </a:p>
      </dgm:t>
    </dgm:pt>
    <dgm:pt modelId="{FBDDFF02-90C9-4DF7-988C-D4346552B063}" type="sibTrans" cxnId="{79B57A37-38EA-4093-8857-E3F0128FC9D2}">
      <dgm:prSet/>
      <dgm:spPr/>
      <dgm:t>
        <a:bodyPr/>
        <a:lstStyle/>
        <a:p>
          <a:endParaRPr lang="en-US"/>
        </a:p>
      </dgm:t>
    </dgm:pt>
    <dgm:pt modelId="{B067936F-EF88-417D-9C8C-57FF49A60AAA}">
      <dgm:prSet phldrT="[Text]"/>
      <dgm:spPr/>
      <dgm:t>
        <a:bodyPr/>
        <a:lstStyle/>
        <a:p>
          <a:r>
            <a:rPr lang="en-US" dirty="0"/>
            <a:t>Values</a:t>
          </a:r>
        </a:p>
      </dgm:t>
    </dgm:pt>
    <dgm:pt modelId="{CB285833-849F-46DE-B4B0-6005E9E35B00}" type="parTrans" cxnId="{9921143A-98A1-4C4F-A034-22F64186DC21}">
      <dgm:prSet/>
      <dgm:spPr/>
      <dgm:t>
        <a:bodyPr/>
        <a:lstStyle/>
        <a:p>
          <a:endParaRPr lang="en-US"/>
        </a:p>
      </dgm:t>
    </dgm:pt>
    <dgm:pt modelId="{26FF6A4C-9CB6-43AA-9331-C23C7E435262}" type="sibTrans" cxnId="{9921143A-98A1-4C4F-A034-22F64186DC21}">
      <dgm:prSet/>
      <dgm:spPr/>
      <dgm:t>
        <a:bodyPr/>
        <a:lstStyle/>
        <a:p>
          <a:endParaRPr lang="en-US"/>
        </a:p>
      </dgm:t>
    </dgm:pt>
    <dgm:pt modelId="{30F7B371-51B5-4F49-B24A-0CF4FE7466C1}">
      <dgm:prSet phldrT="[Text]"/>
      <dgm:spPr/>
      <dgm:t>
        <a:bodyPr/>
        <a:lstStyle/>
        <a:p>
          <a:r>
            <a:rPr lang="en-US" dirty="0"/>
            <a:t>Beliefs</a:t>
          </a:r>
        </a:p>
      </dgm:t>
    </dgm:pt>
    <dgm:pt modelId="{2595FEBD-034F-4CB0-8C31-2373446494D6}" type="parTrans" cxnId="{407A7925-BFD5-4A79-83CE-F07B9FBB87C1}">
      <dgm:prSet/>
      <dgm:spPr/>
      <dgm:t>
        <a:bodyPr/>
        <a:lstStyle/>
        <a:p>
          <a:endParaRPr lang="en-US"/>
        </a:p>
      </dgm:t>
    </dgm:pt>
    <dgm:pt modelId="{249C00F8-DAF4-4026-8B37-E48A6874CB15}" type="sibTrans" cxnId="{407A7925-BFD5-4A79-83CE-F07B9FBB87C1}">
      <dgm:prSet/>
      <dgm:spPr/>
      <dgm:t>
        <a:bodyPr/>
        <a:lstStyle/>
        <a:p>
          <a:endParaRPr lang="en-US"/>
        </a:p>
      </dgm:t>
    </dgm:pt>
    <dgm:pt modelId="{9251334A-6F38-421A-90DB-7614312C5A40}" type="pres">
      <dgm:prSet presAssocID="{39400309-A7EA-4CE9-A074-D156E329E5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B26847-6726-4D66-8977-58AB4C56460A}" type="pres">
      <dgm:prSet presAssocID="{2764A8B5-12FF-446A-968D-7BE2FF3C45DF}" presName="centerShape" presStyleLbl="node0" presStyleIdx="0" presStyleCnt="1"/>
      <dgm:spPr/>
    </dgm:pt>
    <dgm:pt modelId="{BCC05183-F9E9-4C06-884E-9970152F8FE4}" type="pres">
      <dgm:prSet presAssocID="{022B90F5-C77E-451C-8BCF-D22EF2600A4D}" presName="Name9" presStyleLbl="parChTrans1D2" presStyleIdx="0" presStyleCnt="4"/>
      <dgm:spPr/>
    </dgm:pt>
    <dgm:pt modelId="{4E1DB952-0A07-4933-94D0-EAC48BEA088C}" type="pres">
      <dgm:prSet presAssocID="{022B90F5-C77E-451C-8BCF-D22EF2600A4D}" presName="connTx" presStyleLbl="parChTrans1D2" presStyleIdx="0" presStyleCnt="4"/>
      <dgm:spPr/>
    </dgm:pt>
    <dgm:pt modelId="{A2E40AAE-47D6-4788-9566-C168BB7BA430}" type="pres">
      <dgm:prSet presAssocID="{1BA21BC5-5AB3-46A5-A09F-BB26676AB860}" presName="node" presStyleLbl="node1" presStyleIdx="0" presStyleCnt="4">
        <dgm:presLayoutVars>
          <dgm:bulletEnabled val="1"/>
        </dgm:presLayoutVars>
      </dgm:prSet>
      <dgm:spPr/>
    </dgm:pt>
    <dgm:pt modelId="{E6FA72E8-0820-471C-A2D7-04CC69FF0B25}" type="pres">
      <dgm:prSet presAssocID="{3C127EDF-45F3-4955-8536-AD98E9BAAC35}" presName="Name9" presStyleLbl="parChTrans1D2" presStyleIdx="1" presStyleCnt="4"/>
      <dgm:spPr/>
    </dgm:pt>
    <dgm:pt modelId="{255EAA33-81FC-4C5A-9931-BDEC91629999}" type="pres">
      <dgm:prSet presAssocID="{3C127EDF-45F3-4955-8536-AD98E9BAAC35}" presName="connTx" presStyleLbl="parChTrans1D2" presStyleIdx="1" presStyleCnt="4"/>
      <dgm:spPr/>
    </dgm:pt>
    <dgm:pt modelId="{6CDDBC7C-92F2-4E9A-A51A-C01FF119CA51}" type="pres">
      <dgm:prSet presAssocID="{FE88C8F3-657D-44A2-AC7E-DBCCD730A127}" presName="node" presStyleLbl="node1" presStyleIdx="1" presStyleCnt="4">
        <dgm:presLayoutVars>
          <dgm:bulletEnabled val="1"/>
        </dgm:presLayoutVars>
      </dgm:prSet>
      <dgm:spPr/>
    </dgm:pt>
    <dgm:pt modelId="{14129FBF-627B-43E0-B900-6D5905710E69}" type="pres">
      <dgm:prSet presAssocID="{CB285833-849F-46DE-B4B0-6005E9E35B00}" presName="Name9" presStyleLbl="parChTrans1D2" presStyleIdx="2" presStyleCnt="4"/>
      <dgm:spPr/>
    </dgm:pt>
    <dgm:pt modelId="{5F0C17B3-CF23-4F34-AE3B-C954347D729F}" type="pres">
      <dgm:prSet presAssocID="{CB285833-849F-46DE-B4B0-6005E9E35B00}" presName="connTx" presStyleLbl="parChTrans1D2" presStyleIdx="2" presStyleCnt="4"/>
      <dgm:spPr/>
    </dgm:pt>
    <dgm:pt modelId="{6D4E0A06-23E6-4B80-832D-F960F3AECC42}" type="pres">
      <dgm:prSet presAssocID="{B067936F-EF88-417D-9C8C-57FF49A60AAA}" presName="node" presStyleLbl="node1" presStyleIdx="2" presStyleCnt="4">
        <dgm:presLayoutVars>
          <dgm:bulletEnabled val="1"/>
        </dgm:presLayoutVars>
      </dgm:prSet>
      <dgm:spPr/>
    </dgm:pt>
    <dgm:pt modelId="{364CE276-6451-40B2-A07C-62F9A353A0A0}" type="pres">
      <dgm:prSet presAssocID="{2595FEBD-034F-4CB0-8C31-2373446494D6}" presName="Name9" presStyleLbl="parChTrans1D2" presStyleIdx="3" presStyleCnt="4"/>
      <dgm:spPr/>
    </dgm:pt>
    <dgm:pt modelId="{F8718E96-6B87-48AF-87D8-3DDCC507F545}" type="pres">
      <dgm:prSet presAssocID="{2595FEBD-034F-4CB0-8C31-2373446494D6}" presName="connTx" presStyleLbl="parChTrans1D2" presStyleIdx="3" presStyleCnt="4"/>
      <dgm:spPr/>
    </dgm:pt>
    <dgm:pt modelId="{408F6305-41B6-470A-B0F9-B96E745D4B6E}" type="pres">
      <dgm:prSet presAssocID="{30F7B371-51B5-4F49-B24A-0CF4FE7466C1}" presName="node" presStyleLbl="node1" presStyleIdx="3" presStyleCnt="4">
        <dgm:presLayoutVars>
          <dgm:bulletEnabled val="1"/>
        </dgm:presLayoutVars>
      </dgm:prSet>
      <dgm:spPr/>
    </dgm:pt>
  </dgm:ptLst>
  <dgm:cxnLst>
    <dgm:cxn modelId="{EE705100-1523-425F-9569-9AA7B8646141}" type="presOf" srcId="{022B90F5-C77E-451C-8BCF-D22EF2600A4D}" destId="{4E1DB952-0A07-4933-94D0-EAC48BEA088C}" srcOrd="1" destOrd="0" presId="urn:microsoft.com/office/officeart/2005/8/layout/radial1"/>
    <dgm:cxn modelId="{407A7925-BFD5-4A79-83CE-F07B9FBB87C1}" srcId="{2764A8B5-12FF-446A-968D-7BE2FF3C45DF}" destId="{30F7B371-51B5-4F49-B24A-0CF4FE7466C1}" srcOrd="3" destOrd="0" parTransId="{2595FEBD-034F-4CB0-8C31-2373446494D6}" sibTransId="{249C00F8-DAF4-4026-8B37-E48A6874CB15}"/>
    <dgm:cxn modelId="{E7568130-C654-4BAB-803D-827A3A9FD136}" type="presOf" srcId="{FE88C8F3-657D-44A2-AC7E-DBCCD730A127}" destId="{6CDDBC7C-92F2-4E9A-A51A-C01FF119CA51}" srcOrd="0" destOrd="0" presId="urn:microsoft.com/office/officeart/2005/8/layout/radial1"/>
    <dgm:cxn modelId="{79B57A37-38EA-4093-8857-E3F0128FC9D2}" srcId="{2764A8B5-12FF-446A-968D-7BE2FF3C45DF}" destId="{FE88C8F3-657D-44A2-AC7E-DBCCD730A127}" srcOrd="1" destOrd="0" parTransId="{3C127EDF-45F3-4955-8536-AD98E9BAAC35}" sibTransId="{FBDDFF02-90C9-4DF7-988C-D4346552B063}"/>
    <dgm:cxn modelId="{C55C3438-7DBC-4E30-B6F7-9CE6F28D2160}" srcId="{39400309-A7EA-4CE9-A074-D156E329E56C}" destId="{2764A8B5-12FF-446A-968D-7BE2FF3C45DF}" srcOrd="0" destOrd="0" parTransId="{1A80A9B2-8186-49C6-A29B-E1DB40BC286E}" sibTransId="{C875DDE3-DD90-4D02-BF50-4B46DCA7D673}"/>
    <dgm:cxn modelId="{9921143A-98A1-4C4F-A034-22F64186DC21}" srcId="{2764A8B5-12FF-446A-968D-7BE2FF3C45DF}" destId="{B067936F-EF88-417D-9C8C-57FF49A60AAA}" srcOrd="2" destOrd="0" parTransId="{CB285833-849F-46DE-B4B0-6005E9E35B00}" sibTransId="{26FF6A4C-9CB6-43AA-9331-C23C7E435262}"/>
    <dgm:cxn modelId="{57AC8C64-D744-4306-A4F0-D3F86B7BE58E}" type="presOf" srcId="{B067936F-EF88-417D-9C8C-57FF49A60AAA}" destId="{6D4E0A06-23E6-4B80-832D-F960F3AECC42}" srcOrd="0" destOrd="0" presId="urn:microsoft.com/office/officeart/2005/8/layout/radial1"/>
    <dgm:cxn modelId="{C4B4EB4E-BC21-46BA-9699-7A9E6EA7DB39}" type="presOf" srcId="{2595FEBD-034F-4CB0-8C31-2373446494D6}" destId="{364CE276-6451-40B2-A07C-62F9A353A0A0}" srcOrd="0" destOrd="0" presId="urn:microsoft.com/office/officeart/2005/8/layout/radial1"/>
    <dgm:cxn modelId="{4C54C46F-7042-45F8-AAAC-7F263C184FF3}" type="presOf" srcId="{022B90F5-C77E-451C-8BCF-D22EF2600A4D}" destId="{BCC05183-F9E9-4C06-884E-9970152F8FE4}" srcOrd="0" destOrd="0" presId="urn:microsoft.com/office/officeart/2005/8/layout/radial1"/>
    <dgm:cxn modelId="{548D7675-F922-4502-B9DA-6EE0BE143A8B}" srcId="{2764A8B5-12FF-446A-968D-7BE2FF3C45DF}" destId="{1BA21BC5-5AB3-46A5-A09F-BB26676AB860}" srcOrd="0" destOrd="0" parTransId="{022B90F5-C77E-451C-8BCF-D22EF2600A4D}" sibTransId="{1FE056AE-7BE8-4D94-BF76-834B773B557D}"/>
    <dgm:cxn modelId="{3114BB81-4E04-4700-9BCD-15D347A58C41}" type="presOf" srcId="{2764A8B5-12FF-446A-968D-7BE2FF3C45DF}" destId="{C9B26847-6726-4D66-8977-58AB4C56460A}" srcOrd="0" destOrd="0" presId="urn:microsoft.com/office/officeart/2005/8/layout/radial1"/>
    <dgm:cxn modelId="{CCA0DE87-7527-4C41-B055-47331678A9BF}" type="presOf" srcId="{2595FEBD-034F-4CB0-8C31-2373446494D6}" destId="{F8718E96-6B87-48AF-87D8-3DDCC507F545}" srcOrd="1" destOrd="0" presId="urn:microsoft.com/office/officeart/2005/8/layout/radial1"/>
    <dgm:cxn modelId="{49E0788B-76F8-49B5-A6FF-3A1EBF7A0057}" type="presOf" srcId="{CB285833-849F-46DE-B4B0-6005E9E35B00}" destId="{14129FBF-627B-43E0-B900-6D5905710E69}" srcOrd="0" destOrd="0" presId="urn:microsoft.com/office/officeart/2005/8/layout/radial1"/>
    <dgm:cxn modelId="{19A4CA97-7002-4264-A77F-85C0E89226AD}" type="presOf" srcId="{1BA21BC5-5AB3-46A5-A09F-BB26676AB860}" destId="{A2E40AAE-47D6-4788-9566-C168BB7BA430}" srcOrd="0" destOrd="0" presId="urn:microsoft.com/office/officeart/2005/8/layout/radial1"/>
    <dgm:cxn modelId="{AE433398-F831-48D5-931F-891E391F4D37}" type="presOf" srcId="{39400309-A7EA-4CE9-A074-D156E329E56C}" destId="{9251334A-6F38-421A-90DB-7614312C5A40}" srcOrd="0" destOrd="0" presId="urn:microsoft.com/office/officeart/2005/8/layout/radial1"/>
    <dgm:cxn modelId="{ABF328A9-63D6-41A3-8F5E-96C599BD3AAD}" type="presOf" srcId="{3C127EDF-45F3-4955-8536-AD98E9BAAC35}" destId="{E6FA72E8-0820-471C-A2D7-04CC69FF0B25}" srcOrd="0" destOrd="0" presId="urn:microsoft.com/office/officeart/2005/8/layout/radial1"/>
    <dgm:cxn modelId="{E8650FC4-0167-4A8D-9BE8-80DE0FE3B6E0}" type="presOf" srcId="{3C127EDF-45F3-4955-8536-AD98E9BAAC35}" destId="{255EAA33-81FC-4C5A-9931-BDEC91629999}" srcOrd="1" destOrd="0" presId="urn:microsoft.com/office/officeart/2005/8/layout/radial1"/>
    <dgm:cxn modelId="{6D1C69D4-B6FA-420B-B1B8-6135128751D5}" type="presOf" srcId="{30F7B371-51B5-4F49-B24A-0CF4FE7466C1}" destId="{408F6305-41B6-470A-B0F9-B96E745D4B6E}" srcOrd="0" destOrd="0" presId="urn:microsoft.com/office/officeart/2005/8/layout/radial1"/>
    <dgm:cxn modelId="{53D530D5-18C9-4238-9190-C22EA2146EC6}" type="presOf" srcId="{CB285833-849F-46DE-B4B0-6005E9E35B00}" destId="{5F0C17B3-CF23-4F34-AE3B-C954347D729F}" srcOrd="1" destOrd="0" presId="urn:microsoft.com/office/officeart/2005/8/layout/radial1"/>
    <dgm:cxn modelId="{88FF11A6-70B5-4B6A-AF0F-2FEE2466206B}" type="presParOf" srcId="{9251334A-6F38-421A-90DB-7614312C5A40}" destId="{C9B26847-6726-4D66-8977-58AB4C56460A}" srcOrd="0" destOrd="0" presId="urn:microsoft.com/office/officeart/2005/8/layout/radial1"/>
    <dgm:cxn modelId="{1A94C09B-7C18-4845-AFDB-58F3608EA283}" type="presParOf" srcId="{9251334A-6F38-421A-90DB-7614312C5A40}" destId="{BCC05183-F9E9-4C06-884E-9970152F8FE4}" srcOrd="1" destOrd="0" presId="urn:microsoft.com/office/officeart/2005/8/layout/radial1"/>
    <dgm:cxn modelId="{1369DF0E-73DA-4DB3-8F9F-EA643E435910}" type="presParOf" srcId="{BCC05183-F9E9-4C06-884E-9970152F8FE4}" destId="{4E1DB952-0A07-4933-94D0-EAC48BEA088C}" srcOrd="0" destOrd="0" presId="urn:microsoft.com/office/officeart/2005/8/layout/radial1"/>
    <dgm:cxn modelId="{C7A39ED5-10B3-444D-9864-0A1C03BB160C}" type="presParOf" srcId="{9251334A-6F38-421A-90DB-7614312C5A40}" destId="{A2E40AAE-47D6-4788-9566-C168BB7BA430}" srcOrd="2" destOrd="0" presId="urn:microsoft.com/office/officeart/2005/8/layout/radial1"/>
    <dgm:cxn modelId="{37F5B697-EE1D-4F7E-94AF-6FE00E846FFF}" type="presParOf" srcId="{9251334A-6F38-421A-90DB-7614312C5A40}" destId="{E6FA72E8-0820-471C-A2D7-04CC69FF0B25}" srcOrd="3" destOrd="0" presId="urn:microsoft.com/office/officeart/2005/8/layout/radial1"/>
    <dgm:cxn modelId="{9C9359F4-03C3-4425-8FF6-CA697A9233F7}" type="presParOf" srcId="{E6FA72E8-0820-471C-A2D7-04CC69FF0B25}" destId="{255EAA33-81FC-4C5A-9931-BDEC91629999}" srcOrd="0" destOrd="0" presId="urn:microsoft.com/office/officeart/2005/8/layout/radial1"/>
    <dgm:cxn modelId="{3C81DAF6-CA55-4716-B6B4-C73BD91F18D0}" type="presParOf" srcId="{9251334A-6F38-421A-90DB-7614312C5A40}" destId="{6CDDBC7C-92F2-4E9A-A51A-C01FF119CA51}" srcOrd="4" destOrd="0" presId="urn:microsoft.com/office/officeart/2005/8/layout/radial1"/>
    <dgm:cxn modelId="{F19A95D6-BF6D-41E9-AF3C-095D8CE50F31}" type="presParOf" srcId="{9251334A-6F38-421A-90DB-7614312C5A40}" destId="{14129FBF-627B-43E0-B900-6D5905710E69}" srcOrd="5" destOrd="0" presId="urn:microsoft.com/office/officeart/2005/8/layout/radial1"/>
    <dgm:cxn modelId="{C0E618EB-7773-4EBF-B303-BDB2811AE1F9}" type="presParOf" srcId="{14129FBF-627B-43E0-B900-6D5905710E69}" destId="{5F0C17B3-CF23-4F34-AE3B-C954347D729F}" srcOrd="0" destOrd="0" presId="urn:microsoft.com/office/officeart/2005/8/layout/radial1"/>
    <dgm:cxn modelId="{CC7D97CD-B3BD-47F1-A6ED-7071F39EF112}" type="presParOf" srcId="{9251334A-6F38-421A-90DB-7614312C5A40}" destId="{6D4E0A06-23E6-4B80-832D-F960F3AECC42}" srcOrd="6" destOrd="0" presId="urn:microsoft.com/office/officeart/2005/8/layout/radial1"/>
    <dgm:cxn modelId="{A0870B93-DE5B-4B28-B92F-7157E94CA99E}" type="presParOf" srcId="{9251334A-6F38-421A-90DB-7614312C5A40}" destId="{364CE276-6451-40B2-A07C-62F9A353A0A0}" srcOrd="7" destOrd="0" presId="urn:microsoft.com/office/officeart/2005/8/layout/radial1"/>
    <dgm:cxn modelId="{D345450A-C2F8-45E1-B27E-377EB692C7B8}" type="presParOf" srcId="{364CE276-6451-40B2-A07C-62F9A353A0A0}" destId="{F8718E96-6B87-48AF-87D8-3DDCC507F545}" srcOrd="0" destOrd="0" presId="urn:microsoft.com/office/officeart/2005/8/layout/radial1"/>
    <dgm:cxn modelId="{30AD196A-5336-4720-9E05-13F662CCBD14}" type="presParOf" srcId="{9251334A-6F38-421A-90DB-7614312C5A40}" destId="{408F6305-41B6-470A-B0F9-B96E745D4B6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9F500F-2CC2-4FF4-8742-50B1449C88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0D1E92-A6D0-44FA-8D1F-6E5429A0E7CC}">
      <dgm:prSet phldrT="[Text]"/>
      <dgm:spPr/>
      <dgm:t>
        <a:bodyPr/>
        <a:lstStyle/>
        <a:p>
          <a:r>
            <a:rPr lang="en-US" dirty="0"/>
            <a:t>External Factor</a:t>
          </a:r>
        </a:p>
      </dgm:t>
    </dgm:pt>
    <dgm:pt modelId="{70D2C3FE-DBAC-4CEE-868A-EF8959A3BF05}" type="parTrans" cxnId="{CD6D7004-2146-4151-AA4D-41A7ECB8867B}">
      <dgm:prSet/>
      <dgm:spPr/>
      <dgm:t>
        <a:bodyPr/>
        <a:lstStyle/>
        <a:p>
          <a:endParaRPr lang="en-US"/>
        </a:p>
      </dgm:t>
    </dgm:pt>
    <dgm:pt modelId="{30FB8E9B-129B-44D3-A082-2EEDC2CD80F8}" type="sibTrans" cxnId="{CD6D7004-2146-4151-AA4D-41A7ECB8867B}">
      <dgm:prSet/>
      <dgm:spPr/>
      <dgm:t>
        <a:bodyPr/>
        <a:lstStyle/>
        <a:p>
          <a:endParaRPr lang="en-US"/>
        </a:p>
      </dgm:t>
    </dgm:pt>
    <dgm:pt modelId="{9DF15411-F286-4BCE-9E09-7B4EA1C48FFA}">
      <dgm:prSet phldrT="[Text]"/>
      <dgm:spPr/>
      <dgm:t>
        <a:bodyPr/>
        <a:lstStyle/>
        <a:p>
          <a:r>
            <a:rPr lang="en-US" dirty="0"/>
            <a:t>Friends</a:t>
          </a:r>
        </a:p>
      </dgm:t>
    </dgm:pt>
    <dgm:pt modelId="{3CEF277B-97AA-4B85-9A43-715F978C0BE9}" type="parTrans" cxnId="{E5F6A788-13F1-4823-B213-81AC5F602B74}">
      <dgm:prSet/>
      <dgm:spPr/>
      <dgm:t>
        <a:bodyPr/>
        <a:lstStyle/>
        <a:p>
          <a:endParaRPr lang="en-US"/>
        </a:p>
      </dgm:t>
    </dgm:pt>
    <dgm:pt modelId="{62D11AC7-5211-4544-8676-BF49D8A6A7EF}" type="sibTrans" cxnId="{E5F6A788-13F1-4823-B213-81AC5F602B74}">
      <dgm:prSet/>
      <dgm:spPr/>
      <dgm:t>
        <a:bodyPr/>
        <a:lstStyle/>
        <a:p>
          <a:endParaRPr lang="en-US"/>
        </a:p>
      </dgm:t>
    </dgm:pt>
    <dgm:pt modelId="{B379DF39-5F1C-44D0-8965-B3858EDDBCA2}">
      <dgm:prSet phldrT="[Text]"/>
      <dgm:spPr/>
      <dgm:t>
        <a:bodyPr/>
        <a:lstStyle/>
        <a:p>
          <a:r>
            <a:rPr lang="en-US" dirty="0"/>
            <a:t>Positive</a:t>
          </a:r>
          <a:br>
            <a:rPr lang="en-US" dirty="0"/>
          </a:br>
          <a:r>
            <a:rPr lang="en-US" dirty="0"/>
            <a:t>____X_____</a:t>
          </a:r>
        </a:p>
      </dgm:t>
    </dgm:pt>
    <dgm:pt modelId="{E939196E-9DAC-4987-A525-FFC42D8147D8}" type="parTrans" cxnId="{EE5DEBA3-ECDA-4C55-A994-B13F01037958}">
      <dgm:prSet/>
      <dgm:spPr/>
      <dgm:t>
        <a:bodyPr/>
        <a:lstStyle/>
        <a:p>
          <a:endParaRPr lang="en-US"/>
        </a:p>
      </dgm:t>
    </dgm:pt>
    <dgm:pt modelId="{C597242B-981B-41C9-B03B-28CAF62DA1C5}" type="sibTrans" cxnId="{EE5DEBA3-ECDA-4C55-A994-B13F01037958}">
      <dgm:prSet/>
      <dgm:spPr/>
      <dgm:t>
        <a:bodyPr/>
        <a:lstStyle/>
        <a:p>
          <a:endParaRPr lang="en-US"/>
        </a:p>
      </dgm:t>
    </dgm:pt>
    <dgm:pt modelId="{0BDB1097-9BD0-40D0-9A4C-11D40D09AB85}">
      <dgm:prSet phldrT="[Text]"/>
      <dgm:spPr/>
      <dgm:t>
        <a:bodyPr/>
        <a:lstStyle/>
        <a:p>
          <a:r>
            <a:rPr lang="en-US" dirty="0"/>
            <a:t>Negative</a:t>
          </a:r>
          <a:br>
            <a:rPr lang="en-US" dirty="0"/>
          </a:br>
          <a:r>
            <a:rPr lang="en-US" dirty="0"/>
            <a:t>_________</a:t>
          </a:r>
        </a:p>
      </dgm:t>
    </dgm:pt>
    <dgm:pt modelId="{E13A8531-D7BB-417F-BCDF-BE5D2C44B325}" type="parTrans" cxnId="{60EB5B88-E46B-40F1-BB27-1123506CC3C5}">
      <dgm:prSet/>
      <dgm:spPr/>
      <dgm:t>
        <a:bodyPr/>
        <a:lstStyle/>
        <a:p>
          <a:endParaRPr lang="en-US"/>
        </a:p>
      </dgm:t>
    </dgm:pt>
    <dgm:pt modelId="{EDF608DE-FC34-43DA-9525-461EAD6C6E70}" type="sibTrans" cxnId="{60EB5B88-E46B-40F1-BB27-1123506CC3C5}">
      <dgm:prSet/>
      <dgm:spPr/>
      <dgm:t>
        <a:bodyPr/>
        <a:lstStyle/>
        <a:p>
          <a:endParaRPr lang="en-US"/>
        </a:p>
      </dgm:t>
    </dgm:pt>
    <dgm:pt modelId="{5F79CC99-6EF5-487F-8A69-B48F0A676835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311C9243-0A4E-443B-9D48-99864AC154BD}" type="parTrans" cxnId="{F9C33FB6-C23F-4D30-9219-A31B3E654DF9}">
      <dgm:prSet/>
      <dgm:spPr/>
      <dgm:t>
        <a:bodyPr/>
        <a:lstStyle/>
        <a:p>
          <a:endParaRPr lang="en-US"/>
        </a:p>
      </dgm:t>
    </dgm:pt>
    <dgm:pt modelId="{5AAEF2E3-644F-4B20-9045-2BCC301A309B}" type="sibTrans" cxnId="{F9C33FB6-C23F-4D30-9219-A31B3E654DF9}">
      <dgm:prSet/>
      <dgm:spPr/>
      <dgm:t>
        <a:bodyPr/>
        <a:lstStyle/>
        <a:p>
          <a:endParaRPr lang="en-US"/>
        </a:p>
      </dgm:t>
    </dgm:pt>
    <dgm:pt modelId="{9D26A4C6-2857-4536-A27A-8DC0DC42B593}">
      <dgm:prSet phldrT="[Text]"/>
      <dgm:spPr/>
      <dgm:t>
        <a:bodyPr/>
        <a:lstStyle/>
        <a:p>
          <a:r>
            <a:rPr lang="en-US" dirty="0"/>
            <a:t>Positive</a:t>
          </a:r>
          <a:br>
            <a:rPr lang="en-US" dirty="0"/>
          </a:br>
          <a:r>
            <a:rPr lang="en-US" dirty="0"/>
            <a:t>_____X____</a:t>
          </a:r>
        </a:p>
      </dgm:t>
    </dgm:pt>
    <dgm:pt modelId="{B99AA398-1BDA-4B35-9623-A77A3485B925}" type="parTrans" cxnId="{227BDD11-AD93-447C-AD2D-B1136D142EC8}">
      <dgm:prSet/>
      <dgm:spPr/>
      <dgm:t>
        <a:bodyPr/>
        <a:lstStyle/>
        <a:p>
          <a:endParaRPr lang="en-US"/>
        </a:p>
      </dgm:t>
    </dgm:pt>
    <dgm:pt modelId="{0AC9A31F-5B28-4C84-A63D-A1937ACF43F4}" type="sibTrans" cxnId="{227BDD11-AD93-447C-AD2D-B1136D142EC8}">
      <dgm:prSet/>
      <dgm:spPr/>
      <dgm:t>
        <a:bodyPr/>
        <a:lstStyle/>
        <a:p>
          <a:endParaRPr lang="en-US"/>
        </a:p>
      </dgm:t>
    </dgm:pt>
    <dgm:pt modelId="{4C5CDE30-EEA0-47F2-BEE1-184F6F8EB875}">
      <dgm:prSet phldrT="[Text]"/>
      <dgm:spPr/>
      <dgm:t>
        <a:bodyPr/>
        <a:lstStyle/>
        <a:p>
          <a:r>
            <a:rPr lang="en-US" dirty="0"/>
            <a:t>Negative</a:t>
          </a:r>
          <a:br>
            <a:rPr lang="en-US" dirty="0"/>
          </a:br>
          <a:r>
            <a:rPr lang="en-US" dirty="0"/>
            <a:t>_________</a:t>
          </a:r>
        </a:p>
      </dgm:t>
    </dgm:pt>
    <dgm:pt modelId="{FE087D2E-BB44-417C-B3D8-828593F08545}" type="parTrans" cxnId="{D959130C-506A-4067-BF24-0CEFA2696DCB}">
      <dgm:prSet/>
      <dgm:spPr/>
      <dgm:t>
        <a:bodyPr/>
        <a:lstStyle/>
        <a:p>
          <a:endParaRPr lang="en-US"/>
        </a:p>
      </dgm:t>
    </dgm:pt>
    <dgm:pt modelId="{9ACCFD00-47EF-4E1E-AD4F-CC9A88335B33}" type="sibTrans" cxnId="{D959130C-506A-4067-BF24-0CEFA2696DCB}">
      <dgm:prSet/>
      <dgm:spPr/>
      <dgm:t>
        <a:bodyPr/>
        <a:lstStyle/>
        <a:p>
          <a:endParaRPr lang="en-US"/>
        </a:p>
      </dgm:t>
    </dgm:pt>
    <dgm:pt modelId="{C5AB1A67-D9DA-4281-B5A0-6270D532425C}" type="pres">
      <dgm:prSet presAssocID="{2A9F500F-2CC2-4FF4-8742-50B1449C88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4238ED-4AE8-4471-B0E1-C59AEC0E221F}" type="pres">
      <dgm:prSet presAssocID="{D80D1E92-A6D0-44FA-8D1F-6E5429A0E7CC}" presName="root1" presStyleCnt="0"/>
      <dgm:spPr/>
    </dgm:pt>
    <dgm:pt modelId="{8D4BD559-BAC2-460A-BAB4-A5E50BD53B4E}" type="pres">
      <dgm:prSet presAssocID="{D80D1E92-A6D0-44FA-8D1F-6E5429A0E7CC}" presName="LevelOneTextNode" presStyleLbl="node0" presStyleIdx="0" presStyleCnt="1">
        <dgm:presLayoutVars>
          <dgm:chPref val="3"/>
        </dgm:presLayoutVars>
      </dgm:prSet>
      <dgm:spPr/>
    </dgm:pt>
    <dgm:pt modelId="{B23D94BB-4C67-40A2-9C6E-E78A13501F0B}" type="pres">
      <dgm:prSet presAssocID="{D80D1E92-A6D0-44FA-8D1F-6E5429A0E7CC}" presName="level2hierChild" presStyleCnt="0"/>
      <dgm:spPr/>
    </dgm:pt>
    <dgm:pt modelId="{CE61573B-CDF6-4479-9136-91E23A61D5F0}" type="pres">
      <dgm:prSet presAssocID="{3CEF277B-97AA-4B85-9A43-715F978C0BE9}" presName="conn2-1" presStyleLbl="parChTrans1D2" presStyleIdx="0" presStyleCnt="2"/>
      <dgm:spPr/>
    </dgm:pt>
    <dgm:pt modelId="{534E397C-DF5D-4B67-A6F6-7161CE9180EB}" type="pres">
      <dgm:prSet presAssocID="{3CEF277B-97AA-4B85-9A43-715F978C0BE9}" presName="connTx" presStyleLbl="parChTrans1D2" presStyleIdx="0" presStyleCnt="2"/>
      <dgm:spPr/>
    </dgm:pt>
    <dgm:pt modelId="{AE7DBAE3-5DA1-481C-8782-2403D1ECAF40}" type="pres">
      <dgm:prSet presAssocID="{9DF15411-F286-4BCE-9E09-7B4EA1C48FFA}" presName="root2" presStyleCnt="0"/>
      <dgm:spPr/>
    </dgm:pt>
    <dgm:pt modelId="{7C690B71-41B4-49E3-83B0-2D627725341B}" type="pres">
      <dgm:prSet presAssocID="{9DF15411-F286-4BCE-9E09-7B4EA1C48FFA}" presName="LevelTwoTextNode" presStyleLbl="node2" presStyleIdx="0" presStyleCnt="2">
        <dgm:presLayoutVars>
          <dgm:chPref val="3"/>
        </dgm:presLayoutVars>
      </dgm:prSet>
      <dgm:spPr/>
    </dgm:pt>
    <dgm:pt modelId="{D02157BE-F29E-4D76-8259-1BAB123A3B1F}" type="pres">
      <dgm:prSet presAssocID="{9DF15411-F286-4BCE-9E09-7B4EA1C48FFA}" presName="level3hierChild" presStyleCnt="0"/>
      <dgm:spPr/>
    </dgm:pt>
    <dgm:pt modelId="{D586A8CC-B220-4102-887F-DA3177DCE191}" type="pres">
      <dgm:prSet presAssocID="{E939196E-9DAC-4987-A525-FFC42D8147D8}" presName="conn2-1" presStyleLbl="parChTrans1D3" presStyleIdx="0" presStyleCnt="4"/>
      <dgm:spPr/>
    </dgm:pt>
    <dgm:pt modelId="{2FA07992-9010-4C56-B9A2-DB2218DB8B6D}" type="pres">
      <dgm:prSet presAssocID="{E939196E-9DAC-4987-A525-FFC42D8147D8}" presName="connTx" presStyleLbl="parChTrans1D3" presStyleIdx="0" presStyleCnt="4"/>
      <dgm:spPr/>
    </dgm:pt>
    <dgm:pt modelId="{D9638857-F3CD-476B-806D-8CF66397C15F}" type="pres">
      <dgm:prSet presAssocID="{B379DF39-5F1C-44D0-8965-B3858EDDBCA2}" presName="root2" presStyleCnt="0"/>
      <dgm:spPr/>
    </dgm:pt>
    <dgm:pt modelId="{B4C8972A-773D-4E43-A33D-9866A9794F52}" type="pres">
      <dgm:prSet presAssocID="{B379DF39-5F1C-44D0-8965-B3858EDDBCA2}" presName="LevelTwoTextNode" presStyleLbl="node3" presStyleIdx="0" presStyleCnt="4">
        <dgm:presLayoutVars>
          <dgm:chPref val="3"/>
        </dgm:presLayoutVars>
      </dgm:prSet>
      <dgm:spPr/>
    </dgm:pt>
    <dgm:pt modelId="{3F127A00-C583-4715-93FC-7FB9679A25B7}" type="pres">
      <dgm:prSet presAssocID="{B379DF39-5F1C-44D0-8965-B3858EDDBCA2}" presName="level3hierChild" presStyleCnt="0"/>
      <dgm:spPr/>
    </dgm:pt>
    <dgm:pt modelId="{43AEB949-013B-4507-BB45-8E38115B351A}" type="pres">
      <dgm:prSet presAssocID="{E13A8531-D7BB-417F-BCDF-BE5D2C44B325}" presName="conn2-1" presStyleLbl="parChTrans1D3" presStyleIdx="1" presStyleCnt="4"/>
      <dgm:spPr/>
    </dgm:pt>
    <dgm:pt modelId="{D99C13FB-24F3-42EA-849A-32003FEA06DE}" type="pres">
      <dgm:prSet presAssocID="{E13A8531-D7BB-417F-BCDF-BE5D2C44B325}" presName="connTx" presStyleLbl="parChTrans1D3" presStyleIdx="1" presStyleCnt="4"/>
      <dgm:spPr/>
    </dgm:pt>
    <dgm:pt modelId="{CF74CA8B-0618-4A71-B554-75AEBFED7741}" type="pres">
      <dgm:prSet presAssocID="{0BDB1097-9BD0-40D0-9A4C-11D40D09AB85}" presName="root2" presStyleCnt="0"/>
      <dgm:spPr/>
    </dgm:pt>
    <dgm:pt modelId="{2E72643E-5D87-483B-B85D-ADED33D06C4A}" type="pres">
      <dgm:prSet presAssocID="{0BDB1097-9BD0-40D0-9A4C-11D40D09AB85}" presName="LevelTwoTextNode" presStyleLbl="node3" presStyleIdx="1" presStyleCnt="4">
        <dgm:presLayoutVars>
          <dgm:chPref val="3"/>
        </dgm:presLayoutVars>
      </dgm:prSet>
      <dgm:spPr/>
    </dgm:pt>
    <dgm:pt modelId="{CBC0163A-4266-47D2-81D5-DD785647B03A}" type="pres">
      <dgm:prSet presAssocID="{0BDB1097-9BD0-40D0-9A4C-11D40D09AB85}" presName="level3hierChild" presStyleCnt="0"/>
      <dgm:spPr/>
    </dgm:pt>
    <dgm:pt modelId="{526786B2-3E09-4098-98BC-B77716AF0E19}" type="pres">
      <dgm:prSet presAssocID="{311C9243-0A4E-443B-9D48-99864AC154BD}" presName="conn2-1" presStyleLbl="parChTrans1D2" presStyleIdx="1" presStyleCnt="2"/>
      <dgm:spPr/>
    </dgm:pt>
    <dgm:pt modelId="{3810DB6F-D6FB-4F97-8F12-B238B3C4B3C9}" type="pres">
      <dgm:prSet presAssocID="{311C9243-0A4E-443B-9D48-99864AC154BD}" presName="connTx" presStyleLbl="parChTrans1D2" presStyleIdx="1" presStyleCnt="2"/>
      <dgm:spPr/>
    </dgm:pt>
    <dgm:pt modelId="{3D1A6DD6-D10D-4BCB-B0F5-2522065E28CF}" type="pres">
      <dgm:prSet presAssocID="{5F79CC99-6EF5-487F-8A69-B48F0A676835}" presName="root2" presStyleCnt="0"/>
      <dgm:spPr/>
    </dgm:pt>
    <dgm:pt modelId="{BEC3B11E-6EC0-4100-A266-5627D94D6ACF}" type="pres">
      <dgm:prSet presAssocID="{5F79CC99-6EF5-487F-8A69-B48F0A676835}" presName="LevelTwoTextNode" presStyleLbl="node2" presStyleIdx="1" presStyleCnt="2">
        <dgm:presLayoutVars>
          <dgm:chPref val="3"/>
        </dgm:presLayoutVars>
      </dgm:prSet>
      <dgm:spPr/>
    </dgm:pt>
    <dgm:pt modelId="{66A8ADEE-3A27-4EBB-BBA1-5D35D60B283F}" type="pres">
      <dgm:prSet presAssocID="{5F79CC99-6EF5-487F-8A69-B48F0A676835}" presName="level3hierChild" presStyleCnt="0"/>
      <dgm:spPr/>
    </dgm:pt>
    <dgm:pt modelId="{38BF40F6-87A0-4923-B28A-F27593C115F6}" type="pres">
      <dgm:prSet presAssocID="{B99AA398-1BDA-4B35-9623-A77A3485B925}" presName="conn2-1" presStyleLbl="parChTrans1D3" presStyleIdx="2" presStyleCnt="4"/>
      <dgm:spPr/>
    </dgm:pt>
    <dgm:pt modelId="{660EBC5F-A867-4EB2-8D0C-DDE0D8496C22}" type="pres">
      <dgm:prSet presAssocID="{B99AA398-1BDA-4B35-9623-A77A3485B925}" presName="connTx" presStyleLbl="parChTrans1D3" presStyleIdx="2" presStyleCnt="4"/>
      <dgm:spPr/>
    </dgm:pt>
    <dgm:pt modelId="{9F6A4987-E771-4E22-A94D-1A254F2CC1B8}" type="pres">
      <dgm:prSet presAssocID="{9D26A4C6-2857-4536-A27A-8DC0DC42B593}" presName="root2" presStyleCnt="0"/>
      <dgm:spPr/>
    </dgm:pt>
    <dgm:pt modelId="{4E948CAE-12A7-459D-8130-B31A82EDADEC}" type="pres">
      <dgm:prSet presAssocID="{9D26A4C6-2857-4536-A27A-8DC0DC42B593}" presName="LevelTwoTextNode" presStyleLbl="node3" presStyleIdx="2" presStyleCnt="4">
        <dgm:presLayoutVars>
          <dgm:chPref val="3"/>
        </dgm:presLayoutVars>
      </dgm:prSet>
      <dgm:spPr/>
    </dgm:pt>
    <dgm:pt modelId="{AA9D9B48-3E86-47C0-B3A9-2B5E53BFF574}" type="pres">
      <dgm:prSet presAssocID="{9D26A4C6-2857-4536-A27A-8DC0DC42B593}" presName="level3hierChild" presStyleCnt="0"/>
      <dgm:spPr/>
    </dgm:pt>
    <dgm:pt modelId="{12F75A4D-81FE-4920-BF84-F3E0B96ABE22}" type="pres">
      <dgm:prSet presAssocID="{FE087D2E-BB44-417C-B3D8-828593F08545}" presName="conn2-1" presStyleLbl="parChTrans1D3" presStyleIdx="3" presStyleCnt="4"/>
      <dgm:spPr/>
    </dgm:pt>
    <dgm:pt modelId="{D176D710-1F55-477D-8414-FF1B98F4E2CF}" type="pres">
      <dgm:prSet presAssocID="{FE087D2E-BB44-417C-B3D8-828593F08545}" presName="connTx" presStyleLbl="parChTrans1D3" presStyleIdx="3" presStyleCnt="4"/>
      <dgm:spPr/>
    </dgm:pt>
    <dgm:pt modelId="{40B80746-DB7C-4C2F-BB34-973238E52A82}" type="pres">
      <dgm:prSet presAssocID="{4C5CDE30-EEA0-47F2-BEE1-184F6F8EB875}" presName="root2" presStyleCnt="0"/>
      <dgm:spPr/>
    </dgm:pt>
    <dgm:pt modelId="{20AC10D7-3F87-4A76-8055-4469F95E2389}" type="pres">
      <dgm:prSet presAssocID="{4C5CDE30-EEA0-47F2-BEE1-184F6F8EB875}" presName="LevelTwoTextNode" presStyleLbl="node3" presStyleIdx="3" presStyleCnt="4">
        <dgm:presLayoutVars>
          <dgm:chPref val="3"/>
        </dgm:presLayoutVars>
      </dgm:prSet>
      <dgm:spPr/>
    </dgm:pt>
    <dgm:pt modelId="{195ABDCD-1ADF-4B5C-89D8-7A64C0979998}" type="pres">
      <dgm:prSet presAssocID="{4C5CDE30-EEA0-47F2-BEE1-184F6F8EB875}" presName="level3hierChild" presStyleCnt="0"/>
      <dgm:spPr/>
    </dgm:pt>
  </dgm:ptLst>
  <dgm:cxnLst>
    <dgm:cxn modelId="{CD6D7004-2146-4151-AA4D-41A7ECB8867B}" srcId="{2A9F500F-2CC2-4FF4-8742-50B1449C8854}" destId="{D80D1E92-A6D0-44FA-8D1F-6E5429A0E7CC}" srcOrd="0" destOrd="0" parTransId="{70D2C3FE-DBAC-4CEE-868A-EF8959A3BF05}" sibTransId="{30FB8E9B-129B-44D3-A082-2EEDC2CD80F8}"/>
    <dgm:cxn modelId="{D959130C-506A-4067-BF24-0CEFA2696DCB}" srcId="{5F79CC99-6EF5-487F-8A69-B48F0A676835}" destId="{4C5CDE30-EEA0-47F2-BEE1-184F6F8EB875}" srcOrd="1" destOrd="0" parTransId="{FE087D2E-BB44-417C-B3D8-828593F08545}" sibTransId="{9ACCFD00-47EF-4E1E-AD4F-CC9A88335B33}"/>
    <dgm:cxn modelId="{227BDD11-AD93-447C-AD2D-B1136D142EC8}" srcId="{5F79CC99-6EF5-487F-8A69-B48F0A676835}" destId="{9D26A4C6-2857-4536-A27A-8DC0DC42B593}" srcOrd="0" destOrd="0" parTransId="{B99AA398-1BDA-4B35-9623-A77A3485B925}" sibTransId="{0AC9A31F-5B28-4C84-A63D-A1937ACF43F4}"/>
    <dgm:cxn modelId="{654A7E16-45C4-4303-9ABF-74840EEDCAE3}" type="presOf" srcId="{E13A8531-D7BB-417F-BCDF-BE5D2C44B325}" destId="{D99C13FB-24F3-42EA-849A-32003FEA06DE}" srcOrd="1" destOrd="0" presId="urn:microsoft.com/office/officeart/2005/8/layout/hierarchy2"/>
    <dgm:cxn modelId="{D004EF18-3F7B-471F-82A6-87A9574386C7}" type="presOf" srcId="{9DF15411-F286-4BCE-9E09-7B4EA1C48FFA}" destId="{7C690B71-41B4-49E3-83B0-2D627725341B}" srcOrd="0" destOrd="0" presId="urn:microsoft.com/office/officeart/2005/8/layout/hierarchy2"/>
    <dgm:cxn modelId="{7D48AF61-E4F6-41F9-8280-615C8C9B593D}" type="presOf" srcId="{E939196E-9DAC-4987-A525-FFC42D8147D8}" destId="{2FA07992-9010-4C56-B9A2-DB2218DB8B6D}" srcOrd="1" destOrd="0" presId="urn:microsoft.com/office/officeart/2005/8/layout/hierarchy2"/>
    <dgm:cxn modelId="{2DA03D66-0E46-4668-B7D6-7804413FC777}" type="presOf" srcId="{E939196E-9DAC-4987-A525-FFC42D8147D8}" destId="{D586A8CC-B220-4102-887F-DA3177DCE191}" srcOrd="0" destOrd="0" presId="urn:microsoft.com/office/officeart/2005/8/layout/hierarchy2"/>
    <dgm:cxn modelId="{7B2F0876-BB1F-4B2D-80D8-7785A84F5B1D}" type="presOf" srcId="{B99AA398-1BDA-4B35-9623-A77A3485B925}" destId="{660EBC5F-A867-4EB2-8D0C-DDE0D8496C22}" srcOrd="1" destOrd="0" presId="urn:microsoft.com/office/officeart/2005/8/layout/hierarchy2"/>
    <dgm:cxn modelId="{60EB5B88-E46B-40F1-BB27-1123506CC3C5}" srcId="{9DF15411-F286-4BCE-9E09-7B4EA1C48FFA}" destId="{0BDB1097-9BD0-40D0-9A4C-11D40D09AB85}" srcOrd="1" destOrd="0" parTransId="{E13A8531-D7BB-417F-BCDF-BE5D2C44B325}" sibTransId="{EDF608DE-FC34-43DA-9525-461EAD6C6E70}"/>
    <dgm:cxn modelId="{E5F6A788-13F1-4823-B213-81AC5F602B74}" srcId="{D80D1E92-A6D0-44FA-8D1F-6E5429A0E7CC}" destId="{9DF15411-F286-4BCE-9E09-7B4EA1C48FFA}" srcOrd="0" destOrd="0" parTransId="{3CEF277B-97AA-4B85-9A43-715F978C0BE9}" sibTransId="{62D11AC7-5211-4544-8676-BF49D8A6A7EF}"/>
    <dgm:cxn modelId="{E77A278D-08E9-42E4-84CB-68E3F7217C17}" type="presOf" srcId="{D80D1E92-A6D0-44FA-8D1F-6E5429A0E7CC}" destId="{8D4BD559-BAC2-460A-BAB4-A5E50BD53B4E}" srcOrd="0" destOrd="0" presId="urn:microsoft.com/office/officeart/2005/8/layout/hierarchy2"/>
    <dgm:cxn modelId="{C409FA8E-BB91-465C-9033-0313FD9E2813}" type="presOf" srcId="{311C9243-0A4E-443B-9D48-99864AC154BD}" destId="{3810DB6F-D6FB-4F97-8F12-B238B3C4B3C9}" srcOrd="1" destOrd="0" presId="urn:microsoft.com/office/officeart/2005/8/layout/hierarchy2"/>
    <dgm:cxn modelId="{50026691-9346-4ACB-BE9A-89D4678DF2D1}" type="presOf" srcId="{E13A8531-D7BB-417F-BCDF-BE5D2C44B325}" destId="{43AEB949-013B-4507-BB45-8E38115B351A}" srcOrd="0" destOrd="0" presId="urn:microsoft.com/office/officeart/2005/8/layout/hierarchy2"/>
    <dgm:cxn modelId="{EE5DEBA3-ECDA-4C55-A994-B13F01037958}" srcId="{9DF15411-F286-4BCE-9E09-7B4EA1C48FFA}" destId="{B379DF39-5F1C-44D0-8965-B3858EDDBCA2}" srcOrd="0" destOrd="0" parTransId="{E939196E-9DAC-4987-A525-FFC42D8147D8}" sibTransId="{C597242B-981B-41C9-B03B-28CAF62DA1C5}"/>
    <dgm:cxn modelId="{9EEB30A5-826C-4EC6-92B9-89CFDF3333A2}" type="presOf" srcId="{311C9243-0A4E-443B-9D48-99864AC154BD}" destId="{526786B2-3E09-4098-98BC-B77716AF0E19}" srcOrd="0" destOrd="0" presId="urn:microsoft.com/office/officeart/2005/8/layout/hierarchy2"/>
    <dgm:cxn modelId="{4E0B79AA-B0C2-4CAD-AB9B-52B16C90551A}" type="presOf" srcId="{FE087D2E-BB44-417C-B3D8-828593F08545}" destId="{12F75A4D-81FE-4920-BF84-F3E0B96ABE22}" srcOrd="0" destOrd="0" presId="urn:microsoft.com/office/officeart/2005/8/layout/hierarchy2"/>
    <dgm:cxn modelId="{F9C33FB6-C23F-4D30-9219-A31B3E654DF9}" srcId="{D80D1E92-A6D0-44FA-8D1F-6E5429A0E7CC}" destId="{5F79CC99-6EF5-487F-8A69-B48F0A676835}" srcOrd="1" destOrd="0" parTransId="{311C9243-0A4E-443B-9D48-99864AC154BD}" sibTransId="{5AAEF2E3-644F-4B20-9045-2BCC301A309B}"/>
    <dgm:cxn modelId="{2FC8BBB9-63FC-4F1B-9819-BF305D5B3590}" type="presOf" srcId="{3CEF277B-97AA-4B85-9A43-715F978C0BE9}" destId="{534E397C-DF5D-4B67-A6F6-7161CE9180EB}" srcOrd="1" destOrd="0" presId="urn:microsoft.com/office/officeart/2005/8/layout/hierarchy2"/>
    <dgm:cxn modelId="{672921BC-1F57-43A8-A928-F4458934B90E}" type="presOf" srcId="{9D26A4C6-2857-4536-A27A-8DC0DC42B593}" destId="{4E948CAE-12A7-459D-8130-B31A82EDADEC}" srcOrd="0" destOrd="0" presId="urn:microsoft.com/office/officeart/2005/8/layout/hierarchy2"/>
    <dgm:cxn modelId="{DDEC8EC8-07F5-46A1-BBC4-15C4F4C95117}" type="presOf" srcId="{5F79CC99-6EF5-487F-8A69-B48F0A676835}" destId="{BEC3B11E-6EC0-4100-A266-5627D94D6ACF}" srcOrd="0" destOrd="0" presId="urn:microsoft.com/office/officeart/2005/8/layout/hierarchy2"/>
    <dgm:cxn modelId="{E6CA82CA-D801-4004-8A87-1E2B71B75921}" type="presOf" srcId="{2A9F500F-2CC2-4FF4-8742-50B1449C8854}" destId="{C5AB1A67-D9DA-4281-B5A0-6270D532425C}" srcOrd="0" destOrd="0" presId="urn:microsoft.com/office/officeart/2005/8/layout/hierarchy2"/>
    <dgm:cxn modelId="{302A5CCE-4B05-4E5B-A088-EC6B9805326D}" type="presOf" srcId="{0BDB1097-9BD0-40D0-9A4C-11D40D09AB85}" destId="{2E72643E-5D87-483B-B85D-ADED33D06C4A}" srcOrd="0" destOrd="0" presId="urn:microsoft.com/office/officeart/2005/8/layout/hierarchy2"/>
    <dgm:cxn modelId="{AEFDCEE1-802A-4AF0-8E85-A7A455E82CDC}" type="presOf" srcId="{4C5CDE30-EEA0-47F2-BEE1-184F6F8EB875}" destId="{20AC10D7-3F87-4A76-8055-4469F95E2389}" srcOrd="0" destOrd="0" presId="urn:microsoft.com/office/officeart/2005/8/layout/hierarchy2"/>
    <dgm:cxn modelId="{9A9B47E2-C3F0-41F5-B45A-6BF4EED01FDB}" type="presOf" srcId="{B99AA398-1BDA-4B35-9623-A77A3485B925}" destId="{38BF40F6-87A0-4923-B28A-F27593C115F6}" srcOrd="0" destOrd="0" presId="urn:microsoft.com/office/officeart/2005/8/layout/hierarchy2"/>
    <dgm:cxn modelId="{AA3CB6EB-36D6-45CE-B086-DEA523E7DD32}" type="presOf" srcId="{B379DF39-5F1C-44D0-8965-B3858EDDBCA2}" destId="{B4C8972A-773D-4E43-A33D-9866A9794F52}" srcOrd="0" destOrd="0" presId="urn:microsoft.com/office/officeart/2005/8/layout/hierarchy2"/>
    <dgm:cxn modelId="{900C6AF9-9388-4282-A8F4-F2690781591B}" type="presOf" srcId="{3CEF277B-97AA-4B85-9A43-715F978C0BE9}" destId="{CE61573B-CDF6-4479-9136-91E23A61D5F0}" srcOrd="0" destOrd="0" presId="urn:microsoft.com/office/officeart/2005/8/layout/hierarchy2"/>
    <dgm:cxn modelId="{78E5BCF9-9F13-4162-B2C8-B2787991EBFC}" type="presOf" srcId="{FE087D2E-BB44-417C-B3D8-828593F08545}" destId="{D176D710-1F55-477D-8414-FF1B98F4E2CF}" srcOrd="1" destOrd="0" presId="urn:microsoft.com/office/officeart/2005/8/layout/hierarchy2"/>
    <dgm:cxn modelId="{D324DA9A-F6B7-47FE-A615-F9CE23B8474B}" type="presParOf" srcId="{C5AB1A67-D9DA-4281-B5A0-6270D532425C}" destId="{114238ED-4AE8-4471-B0E1-C59AEC0E221F}" srcOrd="0" destOrd="0" presId="urn:microsoft.com/office/officeart/2005/8/layout/hierarchy2"/>
    <dgm:cxn modelId="{FB0FB60B-35E8-4A28-A93F-2DF88DC8238C}" type="presParOf" srcId="{114238ED-4AE8-4471-B0E1-C59AEC0E221F}" destId="{8D4BD559-BAC2-460A-BAB4-A5E50BD53B4E}" srcOrd="0" destOrd="0" presId="urn:microsoft.com/office/officeart/2005/8/layout/hierarchy2"/>
    <dgm:cxn modelId="{A151A811-ADD1-43AE-831D-14B926889459}" type="presParOf" srcId="{114238ED-4AE8-4471-B0E1-C59AEC0E221F}" destId="{B23D94BB-4C67-40A2-9C6E-E78A13501F0B}" srcOrd="1" destOrd="0" presId="urn:microsoft.com/office/officeart/2005/8/layout/hierarchy2"/>
    <dgm:cxn modelId="{EFD8B3E0-EBCC-4697-B434-5624D344846C}" type="presParOf" srcId="{B23D94BB-4C67-40A2-9C6E-E78A13501F0B}" destId="{CE61573B-CDF6-4479-9136-91E23A61D5F0}" srcOrd="0" destOrd="0" presId="urn:microsoft.com/office/officeart/2005/8/layout/hierarchy2"/>
    <dgm:cxn modelId="{24C57323-1860-45C1-BD82-48C2FB03E1F8}" type="presParOf" srcId="{CE61573B-CDF6-4479-9136-91E23A61D5F0}" destId="{534E397C-DF5D-4B67-A6F6-7161CE9180EB}" srcOrd="0" destOrd="0" presId="urn:microsoft.com/office/officeart/2005/8/layout/hierarchy2"/>
    <dgm:cxn modelId="{5B4B1580-1756-4445-8C4F-27962DBFAF20}" type="presParOf" srcId="{B23D94BB-4C67-40A2-9C6E-E78A13501F0B}" destId="{AE7DBAE3-5DA1-481C-8782-2403D1ECAF40}" srcOrd="1" destOrd="0" presId="urn:microsoft.com/office/officeart/2005/8/layout/hierarchy2"/>
    <dgm:cxn modelId="{ABD30CDE-6380-4B7C-91C9-44C93F2EE2ED}" type="presParOf" srcId="{AE7DBAE3-5DA1-481C-8782-2403D1ECAF40}" destId="{7C690B71-41B4-49E3-83B0-2D627725341B}" srcOrd="0" destOrd="0" presId="urn:microsoft.com/office/officeart/2005/8/layout/hierarchy2"/>
    <dgm:cxn modelId="{A5CB9502-8B07-44D9-9300-7613DABC9038}" type="presParOf" srcId="{AE7DBAE3-5DA1-481C-8782-2403D1ECAF40}" destId="{D02157BE-F29E-4D76-8259-1BAB123A3B1F}" srcOrd="1" destOrd="0" presId="urn:microsoft.com/office/officeart/2005/8/layout/hierarchy2"/>
    <dgm:cxn modelId="{42F3521F-50B9-4012-982F-ED2AA052B2A2}" type="presParOf" srcId="{D02157BE-F29E-4D76-8259-1BAB123A3B1F}" destId="{D586A8CC-B220-4102-887F-DA3177DCE191}" srcOrd="0" destOrd="0" presId="urn:microsoft.com/office/officeart/2005/8/layout/hierarchy2"/>
    <dgm:cxn modelId="{929BB74E-A5C6-49F3-AB58-17ADF051A788}" type="presParOf" srcId="{D586A8CC-B220-4102-887F-DA3177DCE191}" destId="{2FA07992-9010-4C56-B9A2-DB2218DB8B6D}" srcOrd="0" destOrd="0" presId="urn:microsoft.com/office/officeart/2005/8/layout/hierarchy2"/>
    <dgm:cxn modelId="{D34F9A16-746E-4805-BFE7-A7FBC4BBCC06}" type="presParOf" srcId="{D02157BE-F29E-4D76-8259-1BAB123A3B1F}" destId="{D9638857-F3CD-476B-806D-8CF66397C15F}" srcOrd="1" destOrd="0" presId="urn:microsoft.com/office/officeart/2005/8/layout/hierarchy2"/>
    <dgm:cxn modelId="{DF8AEAB4-0421-4726-9340-759BD20FE531}" type="presParOf" srcId="{D9638857-F3CD-476B-806D-8CF66397C15F}" destId="{B4C8972A-773D-4E43-A33D-9866A9794F52}" srcOrd="0" destOrd="0" presId="urn:microsoft.com/office/officeart/2005/8/layout/hierarchy2"/>
    <dgm:cxn modelId="{D90B737F-B956-405E-ADF6-60DD2CCC1E99}" type="presParOf" srcId="{D9638857-F3CD-476B-806D-8CF66397C15F}" destId="{3F127A00-C583-4715-93FC-7FB9679A25B7}" srcOrd="1" destOrd="0" presId="urn:microsoft.com/office/officeart/2005/8/layout/hierarchy2"/>
    <dgm:cxn modelId="{B70C5015-9EA4-4645-8A09-AD1930114D32}" type="presParOf" srcId="{D02157BE-F29E-4D76-8259-1BAB123A3B1F}" destId="{43AEB949-013B-4507-BB45-8E38115B351A}" srcOrd="2" destOrd="0" presId="urn:microsoft.com/office/officeart/2005/8/layout/hierarchy2"/>
    <dgm:cxn modelId="{1788C631-F627-4792-B2A4-430FC776E441}" type="presParOf" srcId="{43AEB949-013B-4507-BB45-8E38115B351A}" destId="{D99C13FB-24F3-42EA-849A-32003FEA06DE}" srcOrd="0" destOrd="0" presId="urn:microsoft.com/office/officeart/2005/8/layout/hierarchy2"/>
    <dgm:cxn modelId="{1AA9CC81-B177-4731-BC91-41126D8D661A}" type="presParOf" srcId="{D02157BE-F29E-4D76-8259-1BAB123A3B1F}" destId="{CF74CA8B-0618-4A71-B554-75AEBFED7741}" srcOrd="3" destOrd="0" presId="urn:microsoft.com/office/officeart/2005/8/layout/hierarchy2"/>
    <dgm:cxn modelId="{72C962CC-AA83-4EA9-B7A0-AD950CBD113B}" type="presParOf" srcId="{CF74CA8B-0618-4A71-B554-75AEBFED7741}" destId="{2E72643E-5D87-483B-B85D-ADED33D06C4A}" srcOrd="0" destOrd="0" presId="urn:microsoft.com/office/officeart/2005/8/layout/hierarchy2"/>
    <dgm:cxn modelId="{367A3D7F-E2E2-45DF-BE0E-0EAE028CB23F}" type="presParOf" srcId="{CF74CA8B-0618-4A71-B554-75AEBFED7741}" destId="{CBC0163A-4266-47D2-81D5-DD785647B03A}" srcOrd="1" destOrd="0" presId="urn:microsoft.com/office/officeart/2005/8/layout/hierarchy2"/>
    <dgm:cxn modelId="{DABBA467-F371-4715-A01E-97371CD9B46B}" type="presParOf" srcId="{B23D94BB-4C67-40A2-9C6E-E78A13501F0B}" destId="{526786B2-3E09-4098-98BC-B77716AF0E19}" srcOrd="2" destOrd="0" presId="urn:microsoft.com/office/officeart/2005/8/layout/hierarchy2"/>
    <dgm:cxn modelId="{955B2F0C-3DB9-4896-9A55-446A4A75220A}" type="presParOf" srcId="{526786B2-3E09-4098-98BC-B77716AF0E19}" destId="{3810DB6F-D6FB-4F97-8F12-B238B3C4B3C9}" srcOrd="0" destOrd="0" presId="urn:microsoft.com/office/officeart/2005/8/layout/hierarchy2"/>
    <dgm:cxn modelId="{C6806CE2-A5CC-4EFD-90D2-61077B849EF7}" type="presParOf" srcId="{B23D94BB-4C67-40A2-9C6E-E78A13501F0B}" destId="{3D1A6DD6-D10D-4BCB-B0F5-2522065E28CF}" srcOrd="3" destOrd="0" presId="urn:microsoft.com/office/officeart/2005/8/layout/hierarchy2"/>
    <dgm:cxn modelId="{7A5BA397-EC64-4D2B-8524-AFD5BE0F5192}" type="presParOf" srcId="{3D1A6DD6-D10D-4BCB-B0F5-2522065E28CF}" destId="{BEC3B11E-6EC0-4100-A266-5627D94D6ACF}" srcOrd="0" destOrd="0" presId="urn:microsoft.com/office/officeart/2005/8/layout/hierarchy2"/>
    <dgm:cxn modelId="{8221169D-2E64-4A8B-9FB9-71C2C82024AD}" type="presParOf" srcId="{3D1A6DD6-D10D-4BCB-B0F5-2522065E28CF}" destId="{66A8ADEE-3A27-4EBB-BBA1-5D35D60B283F}" srcOrd="1" destOrd="0" presId="urn:microsoft.com/office/officeart/2005/8/layout/hierarchy2"/>
    <dgm:cxn modelId="{1E5D9E8C-36C3-44C5-8703-59805D7BF1E7}" type="presParOf" srcId="{66A8ADEE-3A27-4EBB-BBA1-5D35D60B283F}" destId="{38BF40F6-87A0-4923-B28A-F27593C115F6}" srcOrd="0" destOrd="0" presId="urn:microsoft.com/office/officeart/2005/8/layout/hierarchy2"/>
    <dgm:cxn modelId="{96432AA4-FAB0-4883-9CB8-91BD7980CD65}" type="presParOf" srcId="{38BF40F6-87A0-4923-B28A-F27593C115F6}" destId="{660EBC5F-A867-4EB2-8D0C-DDE0D8496C22}" srcOrd="0" destOrd="0" presId="urn:microsoft.com/office/officeart/2005/8/layout/hierarchy2"/>
    <dgm:cxn modelId="{D267C9FA-6741-4484-8782-370A2F7BC932}" type="presParOf" srcId="{66A8ADEE-3A27-4EBB-BBA1-5D35D60B283F}" destId="{9F6A4987-E771-4E22-A94D-1A254F2CC1B8}" srcOrd="1" destOrd="0" presId="urn:microsoft.com/office/officeart/2005/8/layout/hierarchy2"/>
    <dgm:cxn modelId="{D98591A8-8D08-4DDD-A9C7-8F390CD2C123}" type="presParOf" srcId="{9F6A4987-E771-4E22-A94D-1A254F2CC1B8}" destId="{4E948CAE-12A7-459D-8130-B31A82EDADEC}" srcOrd="0" destOrd="0" presId="urn:microsoft.com/office/officeart/2005/8/layout/hierarchy2"/>
    <dgm:cxn modelId="{A7A6B425-2BBE-439B-BE21-2666C3CA20AD}" type="presParOf" srcId="{9F6A4987-E771-4E22-A94D-1A254F2CC1B8}" destId="{AA9D9B48-3E86-47C0-B3A9-2B5E53BFF574}" srcOrd="1" destOrd="0" presId="urn:microsoft.com/office/officeart/2005/8/layout/hierarchy2"/>
    <dgm:cxn modelId="{2C33296A-5D4A-4A60-BE37-28C28785401B}" type="presParOf" srcId="{66A8ADEE-3A27-4EBB-BBA1-5D35D60B283F}" destId="{12F75A4D-81FE-4920-BF84-F3E0B96ABE22}" srcOrd="2" destOrd="0" presId="urn:microsoft.com/office/officeart/2005/8/layout/hierarchy2"/>
    <dgm:cxn modelId="{46D08847-0581-467C-97AA-297B5C93BC5C}" type="presParOf" srcId="{12F75A4D-81FE-4920-BF84-F3E0B96ABE22}" destId="{D176D710-1F55-477D-8414-FF1B98F4E2CF}" srcOrd="0" destOrd="0" presId="urn:microsoft.com/office/officeart/2005/8/layout/hierarchy2"/>
    <dgm:cxn modelId="{55828CBA-14D9-411A-841A-8F87D4068F92}" type="presParOf" srcId="{66A8ADEE-3A27-4EBB-BBA1-5D35D60B283F}" destId="{40B80746-DB7C-4C2F-BB34-973238E52A82}" srcOrd="3" destOrd="0" presId="urn:microsoft.com/office/officeart/2005/8/layout/hierarchy2"/>
    <dgm:cxn modelId="{8706B9FF-65F9-4D3F-B90A-B0A12EA46055}" type="presParOf" srcId="{40B80746-DB7C-4C2F-BB34-973238E52A82}" destId="{20AC10D7-3F87-4A76-8055-4469F95E2389}" srcOrd="0" destOrd="0" presId="urn:microsoft.com/office/officeart/2005/8/layout/hierarchy2"/>
    <dgm:cxn modelId="{50378D26-EE18-41B4-969A-FD10F2573A5D}" type="presParOf" srcId="{40B80746-DB7C-4C2F-BB34-973238E52A82}" destId="{195ABDCD-1ADF-4B5C-89D8-7A64C09799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9F500F-2CC2-4FF4-8742-50B1449C88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0D1E92-A6D0-44FA-8D1F-6E5429A0E7CC}">
      <dgm:prSet phldrT="[Text]"/>
      <dgm:spPr/>
      <dgm:t>
        <a:bodyPr/>
        <a:lstStyle/>
        <a:p>
          <a:r>
            <a:rPr lang="en-US" dirty="0"/>
            <a:t>Internal Factor</a:t>
          </a:r>
        </a:p>
      </dgm:t>
    </dgm:pt>
    <dgm:pt modelId="{70D2C3FE-DBAC-4CEE-868A-EF8959A3BF05}" type="parTrans" cxnId="{CD6D7004-2146-4151-AA4D-41A7ECB8867B}">
      <dgm:prSet/>
      <dgm:spPr/>
      <dgm:t>
        <a:bodyPr/>
        <a:lstStyle/>
        <a:p>
          <a:endParaRPr lang="en-US"/>
        </a:p>
      </dgm:t>
    </dgm:pt>
    <dgm:pt modelId="{30FB8E9B-129B-44D3-A082-2EEDC2CD80F8}" type="sibTrans" cxnId="{CD6D7004-2146-4151-AA4D-41A7ECB8867B}">
      <dgm:prSet/>
      <dgm:spPr/>
      <dgm:t>
        <a:bodyPr/>
        <a:lstStyle/>
        <a:p>
          <a:endParaRPr lang="en-US"/>
        </a:p>
      </dgm:t>
    </dgm:pt>
    <dgm:pt modelId="{9DF15411-F286-4BCE-9E09-7B4EA1C48FFA}">
      <dgm:prSet phldrT="[Text]"/>
      <dgm:spPr/>
      <dgm:t>
        <a:bodyPr/>
        <a:lstStyle/>
        <a:p>
          <a:r>
            <a:rPr lang="en-US" dirty="0"/>
            <a:t>Beliefs</a:t>
          </a:r>
        </a:p>
      </dgm:t>
    </dgm:pt>
    <dgm:pt modelId="{3CEF277B-97AA-4B85-9A43-715F978C0BE9}" type="parTrans" cxnId="{E5F6A788-13F1-4823-B213-81AC5F602B74}">
      <dgm:prSet/>
      <dgm:spPr/>
      <dgm:t>
        <a:bodyPr/>
        <a:lstStyle/>
        <a:p>
          <a:endParaRPr lang="en-US"/>
        </a:p>
      </dgm:t>
    </dgm:pt>
    <dgm:pt modelId="{62D11AC7-5211-4544-8676-BF49D8A6A7EF}" type="sibTrans" cxnId="{E5F6A788-13F1-4823-B213-81AC5F602B74}">
      <dgm:prSet/>
      <dgm:spPr/>
      <dgm:t>
        <a:bodyPr/>
        <a:lstStyle/>
        <a:p>
          <a:endParaRPr lang="en-US"/>
        </a:p>
      </dgm:t>
    </dgm:pt>
    <dgm:pt modelId="{B379DF39-5F1C-44D0-8965-B3858EDDBCA2}">
      <dgm:prSet phldrT="[Text]"/>
      <dgm:spPr/>
      <dgm:t>
        <a:bodyPr/>
        <a:lstStyle/>
        <a:p>
          <a:r>
            <a:rPr lang="en-US" dirty="0"/>
            <a:t>Positive</a:t>
          </a:r>
          <a:br>
            <a:rPr lang="en-US" dirty="0"/>
          </a:br>
          <a:r>
            <a:rPr lang="en-US" dirty="0"/>
            <a:t>____X_____</a:t>
          </a:r>
        </a:p>
      </dgm:t>
    </dgm:pt>
    <dgm:pt modelId="{E939196E-9DAC-4987-A525-FFC42D8147D8}" type="parTrans" cxnId="{EE5DEBA3-ECDA-4C55-A994-B13F01037958}">
      <dgm:prSet/>
      <dgm:spPr/>
      <dgm:t>
        <a:bodyPr/>
        <a:lstStyle/>
        <a:p>
          <a:endParaRPr lang="en-US"/>
        </a:p>
      </dgm:t>
    </dgm:pt>
    <dgm:pt modelId="{C597242B-981B-41C9-B03B-28CAF62DA1C5}" type="sibTrans" cxnId="{EE5DEBA3-ECDA-4C55-A994-B13F01037958}">
      <dgm:prSet/>
      <dgm:spPr/>
      <dgm:t>
        <a:bodyPr/>
        <a:lstStyle/>
        <a:p>
          <a:endParaRPr lang="en-US"/>
        </a:p>
      </dgm:t>
    </dgm:pt>
    <dgm:pt modelId="{0BDB1097-9BD0-40D0-9A4C-11D40D09AB85}">
      <dgm:prSet phldrT="[Text]"/>
      <dgm:spPr/>
      <dgm:t>
        <a:bodyPr/>
        <a:lstStyle/>
        <a:p>
          <a:r>
            <a:rPr lang="en-US" dirty="0"/>
            <a:t>Negative</a:t>
          </a:r>
          <a:br>
            <a:rPr lang="en-US" dirty="0"/>
          </a:br>
          <a:r>
            <a:rPr lang="en-US" dirty="0"/>
            <a:t>_________</a:t>
          </a:r>
        </a:p>
      </dgm:t>
    </dgm:pt>
    <dgm:pt modelId="{E13A8531-D7BB-417F-BCDF-BE5D2C44B325}" type="parTrans" cxnId="{60EB5B88-E46B-40F1-BB27-1123506CC3C5}">
      <dgm:prSet/>
      <dgm:spPr/>
      <dgm:t>
        <a:bodyPr/>
        <a:lstStyle/>
        <a:p>
          <a:endParaRPr lang="en-US"/>
        </a:p>
      </dgm:t>
    </dgm:pt>
    <dgm:pt modelId="{EDF608DE-FC34-43DA-9525-461EAD6C6E70}" type="sibTrans" cxnId="{60EB5B88-E46B-40F1-BB27-1123506CC3C5}">
      <dgm:prSet/>
      <dgm:spPr/>
      <dgm:t>
        <a:bodyPr/>
        <a:lstStyle/>
        <a:p>
          <a:endParaRPr lang="en-US"/>
        </a:p>
      </dgm:t>
    </dgm:pt>
    <dgm:pt modelId="{5F79CC99-6EF5-487F-8A69-B48F0A676835}">
      <dgm:prSet phldrT="[Text]"/>
      <dgm:spPr/>
      <dgm:t>
        <a:bodyPr/>
        <a:lstStyle/>
        <a:p>
          <a:r>
            <a:rPr lang="en-US" dirty="0"/>
            <a:t>Fears</a:t>
          </a:r>
        </a:p>
      </dgm:t>
    </dgm:pt>
    <dgm:pt modelId="{311C9243-0A4E-443B-9D48-99864AC154BD}" type="parTrans" cxnId="{F9C33FB6-C23F-4D30-9219-A31B3E654DF9}">
      <dgm:prSet/>
      <dgm:spPr/>
      <dgm:t>
        <a:bodyPr/>
        <a:lstStyle/>
        <a:p>
          <a:endParaRPr lang="en-US"/>
        </a:p>
      </dgm:t>
    </dgm:pt>
    <dgm:pt modelId="{5AAEF2E3-644F-4B20-9045-2BCC301A309B}" type="sibTrans" cxnId="{F9C33FB6-C23F-4D30-9219-A31B3E654DF9}">
      <dgm:prSet/>
      <dgm:spPr/>
      <dgm:t>
        <a:bodyPr/>
        <a:lstStyle/>
        <a:p>
          <a:endParaRPr lang="en-US"/>
        </a:p>
      </dgm:t>
    </dgm:pt>
    <dgm:pt modelId="{9D26A4C6-2857-4536-A27A-8DC0DC42B593}">
      <dgm:prSet phldrT="[Text]"/>
      <dgm:spPr/>
      <dgm:t>
        <a:bodyPr/>
        <a:lstStyle/>
        <a:p>
          <a:r>
            <a:rPr lang="en-US" dirty="0"/>
            <a:t>Positive</a:t>
          </a:r>
          <a:br>
            <a:rPr lang="en-US" dirty="0"/>
          </a:br>
          <a:r>
            <a:rPr lang="en-US" dirty="0"/>
            <a:t>_________</a:t>
          </a:r>
        </a:p>
      </dgm:t>
    </dgm:pt>
    <dgm:pt modelId="{B99AA398-1BDA-4B35-9623-A77A3485B925}" type="parTrans" cxnId="{227BDD11-AD93-447C-AD2D-B1136D142EC8}">
      <dgm:prSet/>
      <dgm:spPr/>
      <dgm:t>
        <a:bodyPr/>
        <a:lstStyle/>
        <a:p>
          <a:endParaRPr lang="en-US"/>
        </a:p>
      </dgm:t>
    </dgm:pt>
    <dgm:pt modelId="{0AC9A31F-5B28-4C84-A63D-A1937ACF43F4}" type="sibTrans" cxnId="{227BDD11-AD93-447C-AD2D-B1136D142EC8}">
      <dgm:prSet/>
      <dgm:spPr/>
      <dgm:t>
        <a:bodyPr/>
        <a:lstStyle/>
        <a:p>
          <a:endParaRPr lang="en-US"/>
        </a:p>
      </dgm:t>
    </dgm:pt>
    <dgm:pt modelId="{4C5CDE30-EEA0-47F2-BEE1-184F6F8EB875}">
      <dgm:prSet phldrT="[Text]"/>
      <dgm:spPr/>
      <dgm:t>
        <a:bodyPr/>
        <a:lstStyle/>
        <a:p>
          <a:r>
            <a:rPr lang="en-US" dirty="0"/>
            <a:t>Negative</a:t>
          </a:r>
          <a:br>
            <a:rPr lang="en-US" dirty="0"/>
          </a:br>
          <a:r>
            <a:rPr lang="en-US" dirty="0"/>
            <a:t>_____X____</a:t>
          </a:r>
        </a:p>
      </dgm:t>
    </dgm:pt>
    <dgm:pt modelId="{FE087D2E-BB44-417C-B3D8-828593F08545}" type="parTrans" cxnId="{D959130C-506A-4067-BF24-0CEFA2696DCB}">
      <dgm:prSet/>
      <dgm:spPr/>
      <dgm:t>
        <a:bodyPr/>
        <a:lstStyle/>
        <a:p>
          <a:endParaRPr lang="en-US"/>
        </a:p>
      </dgm:t>
    </dgm:pt>
    <dgm:pt modelId="{9ACCFD00-47EF-4E1E-AD4F-CC9A88335B33}" type="sibTrans" cxnId="{D959130C-506A-4067-BF24-0CEFA2696DCB}">
      <dgm:prSet/>
      <dgm:spPr/>
      <dgm:t>
        <a:bodyPr/>
        <a:lstStyle/>
        <a:p>
          <a:endParaRPr lang="en-US"/>
        </a:p>
      </dgm:t>
    </dgm:pt>
    <dgm:pt modelId="{C5AB1A67-D9DA-4281-B5A0-6270D532425C}" type="pres">
      <dgm:prSet presAssocID="{2A9F500F-2CC2-4FF4-8742-50B1449C88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4238ED-4AE8-4471-B0E1-C59AEC0E221F}" type="pres">
      <dgm:prSet presAssocID="{D80D1E92-A6D0-44FA-8D1F-6E5429A0E7CC}" presName="root1" presStyleCnt="0"/>
      <dgm:spPr/>
    </dgm:pt>
    <dgm:pt modelId="{8D4BD559-BAC2-460A-BAB4-A5E50BD53B4E}" type="pres">
      <dgm:prSet presAssocID="{D80D1E92-A6D0-44FA-8D1F-6E5429A0E7CC}" presName="LevelOneTextNode" presStyleLbl="node0" presStyleIdx="0" presStyleCnt="1">
        <dgm:presLayoutVars>
          <dgm:chPref val="3"/>
        </dgm:presLayoutVars>
      </dgm:prSet>
      <dgm:spPr/>
    </dgm:pt>
    <dgm:pt modelId="{B23D94BB-4C67-40A2-9C6E-E78A13501F0B}" type="pres">
      <dgm:prSet presAssocID="{D80D1E92-A6D0-44FA-8D1F-6E5429A0E7CC}" presName="level2hierChild" presStyleCnt="0"/>
      <dgm:spPr/>
    </dgm:pt>
    <dgm:pt modelId="{CE61573B-CDF6-4479-9136-91E23A61D5F0}" type="pres">
      <dgm:prSet presAssocID="{3CEF277B-97AA-4B85-9A43-715F978C0BE9}" presName="conn2-1" presStyleLbl="parChTrans1D2" presStyleIdx="0" presStyleCnt="2"/>
      <dgm:spPr/>
    </dgm:pt>
    <dgm:pt modelId="{534E397C-DF5D-4B67-A6F6-7161CE9180EB}" type="pres">
      <dgm:prSet presAssocID="{3CEF277B-97AA-4B85-9A43-715F978C0BE9}" presName="connTx" presStyleLbl="parChTrans1D2" presStyleIdx="0" presStyleCnt="2"/>
      <dgm:spPr/>
    </dgm:pt>
    <dgm:pt modelId="{AE7DBAE3-5DA1-481C-8782-2403D1ECAF40}" type="pres">
      <dgm:prSet presAssocID="{9DF15411-F286-4BCE-9E09-7B4EA1C48FFA}" presName="root2" presStyleCnt="0"/>
      <dgm:spPr/>
    </dgm:pt>
    <dgm:pt modelId="{7C690B71-41B4-49E3-83B0-2D627725341B}" type="pres">
      <dgm:prSet presAssocID="{9DF15411-F286-4BCE-9E09-7B4EA1C48FFA}" presName="LevelTwoTextNode" presStyleLbl="node2" presStyleIdx="0" presStyleCnt="2">
        <dgm:presLayoutVars>
          <dgm:chPref val="3"/>
        </dgm:presLayoutVars>
      </dgm:prSet>
      <dgm:spPr/>
    </dgm:pt>
    <dgm:pt modelId="{D02157BE-F29E-4D76-8259-1BAB123A3B1F}" type="pres">
      <dgm:prSet presAssocID="{9DF15411-F286-4BCE-9E09-7B4EA1C48FFA}" presName="level3hierChild" presStyleCnt="0"/>
      <dgm:spPr/>
    </dgm:pt>
    <dgm:pt modelId="{D586A8CC-B220-4102-887F-DA3177DCE191}" type="pres">
      <dgm:prSet presAssocID="{E939196E-9DAC-4987-A525-FFC42D8147D8}" presName="conn2-1" presStyleLbl="parChTrans1D3" presStyleIdx="0" presStyleCnt="4"/>
      <dgm:spPr/>
    </dgm:pt>
    <dgm:pt modelId="{2FA07992-9010-4C56-B9A2-DB2218DB8B6D}" type="pres">
      <dgm:prSet presAssocID="{E939196E-9DAC-4987-A525-FFC42D8147D8}" presName="connTx" presStyleLbl="parChTrans1D3" presStyleIdx="0" presStyleCnt="4"/>
      <dgm:spPr/>
    </dgm:pt>
    <dgm:pt modelId="{D9638857-F3CD-476B-806D-8CF66397C15F}" type="pres">
      <dgm:prSet presAssocID="{B379DF39-5F1C-44D0-8965-B3858EDDBCA2}" presName="root2" presStyleCnt="0"/>
      <dgm:spPr/>
    </dgm:pt>
    <dgm:pt modelId="{B4C8972A-773D-4E43-A33D-9866A9794F52}" type="pres">
      <dgm:prSet presAssocID="{B379DF39-5F1C-44D0-8965-B3858EDDBCA2}" presName="LevelTwoTextNode" presStyleLbl="node3" presStyleIdx="0" presStyleCnt="4">
        <dgm:presLayoutVars>
          <dgm:chPref val="3"/>
        </dgm:presLayoutVars>
      </dgm:prSet>
      <dgm:spPr/>
    </dgm:pt>
    <dgm:pt modelId="{3F127A00-C583-4715-93FC-7FB9679A25B7}" type="pres">
      <dgm:prSet presAssocID="{B379DF39-5F1C-44D0-8965-B3858EDDBCA2}" presName="level3hierChild" presStyleCnt="0"/>
      <dgm:spPr/>
    </dgm:pt>
    <dgm:pt modelId="{43AEB949-013B-4507-BB45-8E38115B351A}" type="pres">
      <dgm:prSet presAssocID="{E13A8531-D7BB-417F-BCDF-BE5D2C44B325}" presName="conn2-1" presStyleLbl="parChTrans1D3" presStyleIdx="1" presStyleCnt="4"/>
      <dgm:spPr/>
    </dgm:pt>
    <dgm:pt modelId="{D99C13FB-24F3-42EA-849A-32003FEA06DE}" type="pres">
      <dgm:prSet presAssocID="{E13A8531-D7BB-417F-BCDF-BE5D2C44B325}" presName="connTx" presStyleLbl="parChTrans1D3" presStyleIdx="1" presStyleCnt="4"/>
      <dgm:spPr/>
    </dgm:pt>
    <dgm:pt modelId="{CF74CA8B-0618-4A71-B554-75AEBFED7741}" type="pres">
      <dgm:prSet presAssocID="{0BDB1097-9BD0-40D0-9A4C-11D40D09AB85}" presName="root2" presStyleCnt="0"/>
      <dgm:spPr/>
    </dgm:pt>
    <dgm:pt modelId="{2E72643E-5D87-483B-B85D-ADED33D06C4A}" type="pres">
      <dgm:prSet presAssocID="{0BDB1097-9BD0-40D0-9A4C-11D40D09AB85}" presName="LevelTwoTextNode" presStyleLbl="node3" presStyleIdx="1" presStyleCnt="4">
        <dgm:presLayoutVars>
          <dgm:chPref val="3"/>
        </dgm:presLayoutVars>
      </dgm:prSet>
      <dgm:spPr/>
    </dgm:pt>
    <dgm:pt modelId="{CBC0163A-4266-47D2-81D5-DD785647B03A}" type="pres">
      <dgm:prSet presAssocID="{0BDB1097-9BD0-40D0-9A4C-11D40D09AB85}" presName="level3hierChild" presStyleCnt="0"/>
      <dgm:spPr/>
    </dgm:pt>
    <dgm:pt modelId="{526786B2-3E09-4098-98BC-B77716AF0E19}" type="pres">
      <dgm:prSet presAssocID="{311C9243-0A4E-443B-9D48-99864AC154BD}" presName="conn2-1" presStyleLbl="parChTrans1D2" presStyleIdx="1" presStyleCnt="2"/>
      <dgm:spPr/>
    </dgm:pt>
    <dgm:pt modelId="{3810DB6F-D6FB-4F97-8F12-B238B3C4B3C9}" type="pres">
      <dgm:prSet presAssocID="{311C9243-0A4E-443B-9D48-99864AC154BD}" presName="connTx" presStyleLbl="parChTrans1D2" presStyleIdx="1" presStyleCnt="2"/>
      <dgm:spPr/>
    </dgm:pt>
    <dgm:pt modelId="{3D1A6DD6-D10D-4BCB-B0F5-2522065E28CF}" type="pres">
      <dgm:prSet presAssocID="{5F79CC99-6EF5-487F-8A69-B48F0A676835}" presName="root2" presStyleCnt="0"/>
      <dgm:spPr/>
    </dgm:pt>
    <dgm:pt modelId="{BEC3B11E-6EC0-4100-A266-5627D94D6ACF}" type="pres">
      <dgm:prSet presAssocID="{5F79CC99-6EF5-487F-8A69-B48F0A676835}" presName="LevelTwoTextNode" presStyleLbl="node2" presStyleIdx="1" presStyleCnt="2">
        <dgm:presLayoutVars>
          <dgm:chPref val="3"/>
        </dgm:presLayoutVars>
      </dgm:prSet>
      <dgm:spPr/>
    </dgm:pt>
    <dgm:pt modelId="{66A8ADEE-3A27-4EBB-BBA1-5D35D60B283F}" type="pres">
      <dgm:prSet presAssocID="{5F79CC99-6EF5-487F-8A69-B48F0A676835}" presName="level3hierChild" presStyleCnt="0"/>
      <dgm:spPr/>
    </dgm:pt>
    <dgm:pt modelId="{38BF40F6-87A0-4923-B28A-F27593C115F6}" type="pres">
      <dgm:prSet presAssocID="{B99AA398-1BDA-4B35-9623-A77A3485B925}" presName="conn2-1" presStyleLbl="parChTrans1D3" presStyleIdx="2" presStyleCnt="4"/>
      <dgm:spPr/>
    </dgm:pt>
    <dgm:pt modelId="{660EBC5F-A867-4EB2-8D0C-DDE0D8496C22}" type="pres">
      <dgm:prSet presAssocID="{B99AA398-1BDA-4B35-9623-A77A3485B925}" presName="connTx" presStyleLbl="parChTrans1D3" presStyleIdx="2" presStyleCnt="4"/>
      <dgm:spPr/>
    </dgm:pt>
    <dgm:pt modelId="{9F6A4987-E771-4E22-A94D-1A254F2CC1B8}" type="pres">
      <dgm:prSet presAssocID="{9D26A4C6-2857-4536-A27A-8DC0DC42B593}" presName="root2" presStyleCnt="0"/>
      <dgm:spPr/>
    </dgm:pt>
    <dgm:pt modelId="{4E948CAE-12A7-459D-8130-B31A82EDADEC}" type="pres">
      <dgm:prSet presAssocID="{9D26A4C6-2857-4536-A27A-8DC0DC42B593}" presName="LevelTwoTextNode" presStyleLbl="node3" presStyleIdx="2" presStyleCnt="4">
        <dgm:presLayoutVars>
          <dgm:chPref val="3"/>
        </dgm:presLayoutVars>
      </dgm:prSet>
      <dgm:spPr/>
    </dgm:pt>
    <dgm:pt modelId="{AA9D9B48-3E86-47C0-B3A9-2B5E53BFF574}" type="pres">
      <dgm:prSet presAssocID="{9D26A4C6-2857-4536-A27A-8DC0DC42B593}" presName="level3hierChild" presStyleCnt="0"/>
      <dgm:spPr/>
    </dgm:pt>
    <dgm:pt modelId="{12F75A4D-81FE-4920-BF84-F3E0B96ABE22}" type="pres">
      <dgm:prSet presAssocID="{FE087D2E-BB44-417C-B3D8-828593F08545}" presName="conn2-1" presStyleLbl="parChTrans1D3" presStyleIdx="3" presStyleCnt="4"/>
      <dgm:spPr/>
    </dgm:pt>
    <dgm:pt modelId="{D176D710-1F55-477D-8414-FF1B98F4E2CF}" type="pres">
      <dgm:prSet presAssocID="{FE087D2E-BB44-417C-B3D8-828593F08545}" presName="connTx" presStyleLbl="parChTrans1D3" presStyleIdx="3" presStyleCnt="4"/>
      <dgm:spPr/>
    </dgm:pt>
    <dgm:pt modelId="{40B80746-DB7C-4C2F-BB34-973238E52A82}" type="pres">
      <dgm:prSet presAssocID="{4C5CDE30-EEA0-47F2-BEE1-184F6F8EB875}" presName="root2" presStyleCnt="0"/>
      <dgm:spPr/>
    </dgm:pt>
    <dgm:pt modelId="{20AC10D7-3F87-4A76-8055-4469F95E2389}" type="pres">
      <dgm:prSet presAssocID="{4C5CDE30-EEA0-47F2-BEE1-184F6F8EB875}" presName="LevelTwoTextNode" presStyleLbl="node3" presStyleIdx="3" presStyleCnt="4">
        <dgm:presLayoutVars>
          <dgm:chPref val="3"/>
        </dgm:presLayoutVars>
      </dgm:prSet>
      <dgm:spPr/>
    </dgm:pt>
    <dgm:pt modelId="{195ABDCD-1ADF-4B5C-89D8-7A64C0979998}" type="pres">
      <dgm:prSet presAssocID="{4C5CDE30-EEA0-47F2-BEE1-184F6F8EB875}" presName="level3hierChild" presStyleCnt="0"/>
      <dgm:spPr/>
    </dgm:pt>
  </dgm:ptLst>
  <dgm:cxnLst>
    <dgm:cxn modelId="{CD6D7004-2146-4151-AA4D-41A7ECB8867B}" srcId="{2A9F500F-2CC2-4FF4-8742-50B1449C8854}" destId="{D80D1E92-A6D0-44FA-8D1F-6E5429A0E7CC}" srcOrd="0" destOrd="0" parTransId="{70D2C3FE-DBAC-4CEE-868A-EF8959A3BF05}" sibTransId="{30FB8E9B-129B-44D3-A082-2EEDC2CD80F8}"/>
    <dgm:cxn modelId="{D959130C-506A-4067-BF24-0CEFA2696DCB}" srcId="{5F79CC99-6EF5-487F-8A69-B48F0A676835}" destId="{4C5CDE30-EEA0-47F2-BEE1-184F6F8EB875}" srcOrd="1" destOrd="0" parTransId="{FE087D2E-BB44-417C-B3D8-828593F08545}" sibTransId="{9ACCFD00-47EF-4E1E-AD4F-CC9A88335B33}"/>
    <dgm:cxn modelId="{227BDD11-AD93-447C-AD2D-B1136D142EC8}" srcId="{5F79CC99-6EF5-487F-8A69-B48F0A676835}" destId="{9D26A4C6-2857-4536-A27A-8DC0DC42B593}" srcOrd="0" destOrd="0" parTransId="{B99AA398-1BDA-4B35-9623-A77A3485B925}" sibTransId="{0AC9A31F-5B28-4C84-A63D-A1937ACF43F4}"/>
    <dgm:cxn modelId="{654A7E16-45C4-4303-9ABF-74840EEDCAE3}" type="presOf" srcId="{E13A8531-D7BB-417F-BCDF-BE5D2C44B325}" destId="{D99C13FB-24F3-42EA-849A-32003FEA06DE}" srcOrd="1" destOrd="0" presId="urn:microsoft.com/office/officeart/2005/8/layout/hierarchy2"/>
    <dgm:cxn modelId="{D004EF18-3F7B-471F-82A6-87A9574386C7}" type="presOf" srcId="{9DF15411-F286-4BCE-9E09-7B4EA1C48FFA}" destId="{7C690B71-41B4-49E3-83B0-2D627725341B}" srcOrd="0" destOrd="0" presId="urn:microsoft.com/office/officeart/2005/8/layout/hierarchy2"/>
    <dgm:cxn modelId="{7D48AF61-E4F6-41F9-8280-615C8C9B593D}" type="presOf" srcId="{E939196E-9DAC-4987-A525-FFC42D8147D8}" destId="{2FA07992-9010-4C56-B9A2-DB2218DB8B6D}" srcOrd="1" destOrd="0" presId="urn:microsoft.com/office/officeart/2005/8/layout/hierarchy2"/>
    <dgm:cxn modelId="{2DA03D66-0E46-4668-B7D6-7804413FC777}" type="presOf" srcId="{E939196E-9DAC-4987-A525-FFC42D8147D8}" destId="{D586A8CC-B220-4102-887F-DA3177DCE191}" srcOrd="0" destOrd="0" presId="urn:microsoft.com/office/officeart/2005/8/layout/hierarchy2"/>
    <dgm:cxn modelId="{7B2F0876-BB1F-4B2D-80D8-7785A84F5B1D}" type="presOf" srcId="{B99AA398-1BDA-4B35-9623-A77A3485B925}" destId="{660EBC5F-A867-4EB2-8D0C-DDE0D8496C22}" srcOrd="1" destOrd="0" presId="urn:microsoft.com/office/officeart/2005/8/layout/hierarchy2"/>
    <dgm:cxn modelId="{60EB5B88-E46B-40F1-BB27-1123506CC3C5}" srcId="{9DF15411-F286-4BCE-9E09-7B4EA1C48FFA}" destId="{0BDB1097-9BD0-40D0-9A4C-11D40D09AB85}" srcOrd="1" destOrd="0" parTransId="{E13A8531-D7BB-417F-BCDF-BE5D2C44B325}" sibTransId="{EDF608DE-FC34-43DA-9525-461EAD6C6E70}"/>
    <dgm:cxn modelId="{E5F6A788-13F1-4823-B213-81AC5F602B74}" srcId="{D80D1E92-A6D0-44FA-8D1F-6E5429A0E7CC}" destId="{9DF15411-F286-4BCE-9E09-7B4EA1C48FFA}" srcOrd="0" destOrd="0" parTransId="{3CEF277B-97AA-4B85-9A43-715F978C0BE9}" sibTransId="{62D11AC7-5211-4544-8676-BF49D8A6A7EF}"/>
    <dgm:cxn modelId="{E77A278D-08E9-42E4-84CB-68E3F7217C17}" type="presOf" srcId="{D80D1E92-A6D0-44FA-8D1F-6E5429A0E7CC}" destId="{8D4BD559-BAC2-460A-BAB4-A5E50BD53B4E}" srcOrd="0" destOrd="0" presId="urn:microsoft.com/office/officeart/2005/8/layout/hierarchy2"/>
    <dgm:cxn modelId="{C409FA8E-BB91-465C-9033-0313FD9E2813}" type="presOf" srcId="{311C9243-0A4E-443B-9D48-99864AC154BD}" destId="{3810DB6F-D6FB-4F97-8F12-B238B3C4B3C9}" srcOrd="1" destOrd="0" presId="urn:microsoft.com/office/officeart/2005/8/layout/hierarchy2"/>
    <dgm:cxn modelId="{50026691-9346-4ACB-BE9A-89D4678DF2D1}" type="presOf" srcId="{E13A8531-D7BB-417F-BCDF-BE5D2C44B325}" destId="{43AEB949-013B-4507-BB45-8E38115B351A}" srcOrd="0" destOrd="0" presId="urn:microsoft.com/office/officeart/2005/8/layout/hierarchy2"/>
    <dgm:cxn modelId="{EE5DEBA3-ECDA-4C55-A994-B13F01037958}" srcId="{9DF15411-F286-4BCE-9E09-7B4EA1C48FFA}" destId="{B379DF39-5F1C-44D0-8965-B3858EDDBCA2}" srcOrd="0" destOrd="0" parTransId="{E939196E-9DAC-4987-A525-FFC42D8147D8}" sibTransId="{C597242B-981B-41C9-B03B-28CAF62DA1C5}"/>
    <dgm:cxn modelId="{9EEB30A5-826C-4EC6-92B9-89CFDF3333A2}" type="presOf" srcId="{311C9243-0A4E-443B-9D48-99864AC154BD}" destId="{526786B2-3E09-4098-98BC-B77716AF0E19}" srcOrd="0" destOrd="0" presId="urn:microsoft.com/office/officeart/2005/8/layout/hierarchy2"/>
    <dgm:cxn modelId="{4E0B79AA-B0C2-4CAD-AB9B-52B16C90551A}" type="presOf" srcId="{FE087D2E-BB44-417C-B3D8-828593F08545}" destId="{12F75A4D-81FE-4920-BF84-F3E0B96ABE22}" srcOrd="0" destOrd="0" presId="urn:microsoft.com/office/officeart/2005/8/layout/hierarchy2"/>
    <dgm:cxn modelId="{F9C33FB6-C23F-4D30-9219-A31B3E654DF9}" srcId="{D80D1E92-A6D0-44FA-8D1F-6E5429A0E7CC}" destId="{5F79CC99-6EF5-487F-8A69-B48F0A676835}" srcOrd="1" destOrd="0" parTransId="{311C9243-0A4E-443B-9D48-99864AC154BD}" sibTransId="{5AAEF2E3-644F-4B20-9045-2BCC301A309B}"/>
    <dgm:cxn modelId="{2FC8BBB9-63FC-4F1B-9819-BF305D5B3590}" type="presOf" srcId="{3CEF277B-97AA-4B85-9A43-715F978C0BE9}" destId="{534E397C-DF5D-4B67-A6F6-7161CE9180EB}" srcOrd="1" destOrd="0" presId="urn:microsoft.com/office/officeart/2005/8/layout/hierarchy2"/>
    <dgm:cxn modelId="{672921BC-1F57-43A8-A928-F4458934B90E}" type="presOf" srcId="{9D26A4C6-2857-4536-A27A-8DC0DC42B593}" destId="{4E948CAE-12A7-459D-8130-B31A82EDADEC}" srcOrd="0" destOrd="0" presId="urn:microsoft.com/office/officeart/2005/8/layout/hierarchy2"/>
    <dgm:cxn modelId="{DDEC8EC8-07F5-46A1-BBC4-15C4F4C95117}" type="presOf" srcId="{5F79CC99-6EF5-487F-8A69-B48F0A676835}" destId="{BEC3B11E-6EC0-4100-A266-5627D94D6ACF}" srcOrd="0" destOrd="0" presId="urn:microsoft.com/office/officeart/2005/8/layout/hierarchy2"/>
    <dgm:cxn modelId="{E6CA82CA-D801-4004-8A87-1E2B71B75921}" type="presOf" srcId="{2A9F500F-2CC2-4FF4-8742-50B1449C8854}" destId="{C5AB1A67-D9DA-4281-B5A0-6270D532425C}" srcOrd="0" destOrd="0" presId="urn:microsoft.com/office/officeart/2005/8/layout/hierarchy2"/>
    <dgm:cxn modelId="{302A5CCE-4B05-4E5B-A088-EC6B9805326D}" type="presOf" srcId="{0BDB1097-9BD0-40D0-9A4C-11D40D09AB85}" destId="{2E72643E-5D87-483B-B85D-ADED33D06C4A}" srcOrd="0" destOrd="0" presId="urn:microsoft.com/office/officeart/2005/8/layout/hierarchy2"/>
    <dgm:cxn modelId="{AEFDCEE1-802A-4AF0-8E85-A7A455E82CDC}" type="presOf" srcId="{4C5CDE30-EEA0-47F2-BEE1-184F6F8EB875}" destId="{20AC10D7-3F87-4A76-8055-4469F95E2389}" srcOrd="0" destOrd="0" presId="urn:microsoft.com/office/officeart/2005/8/layout/hierarchy2"/>
    <dgm:cxn modelId="{9A9B47E2-C3F0-41F5-B45A-6BF4EED01FDB}" type="presOf" srcId="{B99AA398-1BDA-4B35-9623-A77A3485B925}" destId="{38BF40F6-87A0-4923-B28A-F27593C115F6}" srcOrd="0" destOrd="0" presId="urn:microsoft.com/office/officeart/2005/8/layout/hierarchy2"/>
    <dgm:cxn modelId="{AA3CB6EB-36D6-45CE-B086-DEA523E7DD32}" type="presOf" srcId="{B379DF39-5F1C-44D0-8965-B3858EDDBCA2}" destId="{B4C8972A-773D-4E43-A33D-9866A9794F52}" srcOrd="0" destOrd="0" presId="urn:microsoft.com/office/officeart/2005/8/layout/hierarchy2"/>
    <dgm:cxn modelId="{900C6AF9-9388-4282-A8F4-F2690781591B}" type="presOf" srcId="{3CEF277B-97AA-4B85-9A43-715F978C0BE9}" destId="{CE61573B-CDF6-4479-9136-91E23A61D5F0}" srcOrd="0" destOrd="0" presId="urn:microsoft.com/office/officeart/2005/8/layout/hierarchy2"/>
    <dgm:cxn modelId="{78E5BCF9-9F13-4162-B2C8-B2787991EBFC}" type="presOf" srcId="{FE087D2E-BB44-417C-B3D8-828593F08545}" destId="{D176D710-1F55-477D-8414-FF1B98F4E2CF}" srcOrd="1" destOrd="0" presId="urn:microsoft.com/office/officeart/2005/8/layout/hierarchy2"/>
    <dgm:cxn modelId="{D324DA9A-F6B7-47FE-A615-F9CE23B8474B}" type="presParOf" srcId="{C5AB1A67-D9DA-4281-B5A0-6270D532425C}" destId="{114238ED-4AE8-4471-B0E1-C59AEC0E221F}" srcOrd="0" destOrd="0" presId="urn:microsoft.com/office/officeart/2005/8/layout/hierarchy2"/>
    <dgm:cxn modelId="{FB0FB60B-35E8-4A28-A93F-2DF88DC8238C}" type="presParOf" srcId="{114238ED-4AE8-4471-B0E1-C59AEC0E221F}" destId="{8D4BD559-BAC2-460A-BAB4-A5E50BD53B4E}" srcOrd="0" destOrd="0" presId="urn:microsoft.com/office/officeart/2005/8/layout/hierarchy2"/>
    <dgm:cxn modelId="{A151A811-ADD1-43AE-831D-14B926889459}" type="presParOf" srcId="{114238ED-4AE8-4471-B0E1-C59AEC0E221F}" destId="{B23D94BB-4C67-40A2-9C6E-E78A13501F0B}" srcOrd="1" destOrd="0" presId="urn:microsoft.com/office/officeart/2005/8/layout/hierarchy2"/>
    <dgm:cxn modelId="{EFD8B3E0-EBCC-4697-B434-5624D344846C}" type="presParOf" srcId="{B23D94BB-4C67-40A2-9C6E-E78A13501F0B}" destId="{CE61573B-CDF6-4479-9136-91E23A61D5F0}" srcOrd="0" destOrd="0" presId="urn:microsoft.com/office/officeart/2005/8/layout/hierarchy2"/>
    <dgm:cxn modelId="{24C57323-1860-45C1-BD82-48C2FB03E1F8}" type="presParOf" srcId="{CE61573B-CDF6-4479-9136-91E23A61D5F0}" destId="{534E397C-DF5D-4B67-A6F6-7161CE9180EB}" srcOrd="0" destOrd="0" presId="urn:microsoft.com/office/officeart/2005/8/layout/hierarchy2"/>
    <dgm:cxn modelId="{5B4B1580-1756-4445-8C4F-27962DBFAF20}" type="presParOf" srcId="{B23D94BB-4C67-40A2-9C6E-E78A13501F0B}" destId="{AE7DBAE3-5DA1-481C-8782-2403D1ECAF40}" srcOrd="1" destOrd="0" presId="urn:microsoft.com/office/officeart/2005/8/layout/hierarchy2"/>
    <dgm:cxn modelId="{ABD30CDE-6380-4B7C-91C9-44C93F2EE2ED}" type="presParOf" srcId="{AE7DBAE3-5DA1-481C-8782-2403D1ECAF40}" destId="{7C690B71-41B4-49E3-83B0-2D627725341B}" srcOrd="0" destOrd="0" presId="urn:microsoft.com/office/officeart/2005/8/layout/hierarchy2"/>
    <dgm:cxn modelId="{A5CB9502-8B07-44D9-9300-7613DABC9038}" type="presParOf" srcId="{AE7DBAE3-5DA1-481C-8782-2403D1ECAF40}" destId="{D02157BE-F29E-4D76-8259-1BAB123A3B1F}" srcOrd="1" destOrd="0" presId="urn:microsoft.com/office/officeart/2005/8/layout/hierarchy2"/>
    <dgm:cxn modelId="{42F3521F-50B9-4012-982F-ED2AA052B2A2}" type="presParOf" srcId="{D02157BE-F29E-4D76-8259-1BAB123A3B1F}" destId="{D586A8CC-B220-4102-887F-DA3177DCE191}" srcOrd="0" destOrd="0" presId="urn:microsoft.com/office/officeart/2005/8/layout/hierarchy2"/>
    <dgm:cxn modelId="{929BB74E-A5C6-49F3-AB58-17ADF051A788}" type="presParOf" srcId="{D586A8CC-B220-4102-887F-DA3177DCE191}" destId="{2FA07992-9010-4C56-B9A2-DB2218DB8B6D}" srcOrd="0" destOrd="0" presId="urn:microsoft.com/office/officeart/2005/8/layout/hierarchy2"/>
    <dgm:cxn modelId="{D34F9A16-746E-4805-BFE7-A7FBC4BBCC06}" type="presParOf" srcId="{D02157BE-F29E-4D76-8259-1BAB123A3B1F}" destId="{D9638857-F3CD-476B-806D-8CF66397C15F}" srcOrd="1" destOrd="0" presId="urn:microsoft.com/office/officeart/2005/8/layout/hierarchy2"/>
    <dgm:cxn modelId="{DF8AEAB4-0421-4726-9340-759BD20FE531}" type="presParOf" srcId="{D9638857-F3CD-476B-806D-8CF66397C15F}" destId="{B4C8972A-773D-4E43-A33D-9866A9794F52}" srcOrd="0" destOrd="0" presId="urn:microsoft.com/office/officeart/2005/8/layout/hierarchy2"/>
    <dgm:cxn modelId="{D90B737F-B956-405E-ADF6-60DD2CCC1E99}" type="presParOf" srcId="{D9638857-F3CD-476B-806D-8CF66397C15F}" destId="{3F127A00-C583-4715-93FC-7FB9679A25B7}" srcOrd="1" destOrd="0" presId="urn:microsoft.com/office/officeart/2005/8/layout/hierarchy2"/>
    <dgm:cxn modelId="{B70C5015-9EA4-4645-8A09-AD1930114D32}" type="presParOf" srcId="{D02157BE-F29E-4D76-8259-1BAB123A3B1F}" destId="{43AEB949-013B-4507-BB45-8E38115B351A}" srcOrd="2" destOrd="0" presId="urn:microsoft.com/office/officeart/2005/8/layout/hierarchy2"/>
    <dgm:cxn modelId="{1788C631-F627-4792-B2A4-430FC776E441}" type="presParOf" srcId="{43AEB949-013B-4507-BB45-8E38115B351A}" destId="{D99C13FB-24F3-42EA-849A-32003FEA06DE}" srcOrd="0" destOrd="0" presId="urn:microsoft.com/office/officeart/2005/8/layout/hierarchy2"/>
    <dgm:cxn modelId="{1AA9CC81-B177-4731-BC91-41126D8D661A}" type="presParOf" srcId="{D02157BE-F29E-4D76-8259-1BAB123A3B1F}" destId="{CF74CA8B-0618-4A71-B554-75AEBFED7741}" srcOrd="3" destOrd="0" presId="urn:microsoft.com/office/officeart/2005/8/layout/hierarchy2"/>
    <dgm:cxn modelId="{72C962CC-AA83-4EA9-B7A0-AD950CBD113B}" type="presParOf" srcId="{CF74CA8B-0618-4A71-B554-75AEBFED7741}" destId="{2E72643E-5D87-483B-B85D-ADED33D06C4A}" srcOrd="0" destOrd="0" presId="urn:microsoft.com/office/officeart/2005/8/layout/hierarchy2"/>
    <dgm:cxn modelId="{367A3D7F-E2E2-45DF-BE0E-0EAE028CB23F}" type="presParOf" srcId="{CF74CA8B-0618-4A71-B554-75AEBFED7741}" destId="{CBC0163A-4266-47D2-81D5-DD785647B03A}" srcOrd="1" destOrd="0" presId="urn:microsoft.com/office/officeart/2005/8/layout/hierarchy2"/>
    <dgm:cxn modelId="{DABBA467-F371-4715-A01E-97371CD9B46B}" type="presParOf" srcId="{B23D94BB-4C67-40A2-9C6E-E78A13501F0B}" destId="{526786B2-3E09-4098-98BC-B77716AF0E19}" srcOrd="2" destOrd="0" presId="urn:microsoft.com/office/officeart/2005/8/layout/hierarchy2"/>
    <dgm:cxn modelId="{955B2F0C-3DB9-4896-9A55-446A4A75220A}" type="presParOf" srcId="{526786B2-3E09-4098-98BC-B77716AF0E19}" destId="{3810DB6F-D6FB-4F97-8F12-B238B3C4B3C9}" srcOrd="0" destOrd="0" presId="urn:microsoft.com/office/officeart/2005/8/layout/hierarchy2"/>
    <dgm:cxn modelId="{C6806CE2-A5CC-4EFD-90D2-61077B849EF7}" type="presParOf" srcId="{B23D94BB-4C67-40A2-9C6E-E78A13501F0B}" destId="{3D1A6DD6-D10D-4BCB-B0F5-2522065E28CF}" srcOrd="3" destOrd="0" presId="urn:microsoft.com/office/officeart/2005/8/layout/hierarchy2"/>
    <dgm:cxn modelId="{7A5BA397-EC64-4D2B-8524-AFD5BE0F5192}" type="presParOf" srcId="{3D1A6DD6-D10D-4BCB-B0F5-2522065E28CF}" destId="{BEC3B11E-6EC0-4100-A266-5627D94D6ACF}" srcOrd="0" destOrd="0" presId="urn:microsoft.com/office/officeart/2005/8/layout/hierarchy2"/>
    <dgm:cxn modelId="{8221169D-2E64-4A8B-9FB9-71C2C82024AD}" type="presParOf" srcId="{3D1A6DD6-D10D-4BCB-B0F5-2522065E28CF}" destId="{66A8ADEE-3A27-4EBB-BBA1-5D35D60B283F}" srcOrd="1" destOrd="0" presId="urn:microsoft.com/office/officeart/2005/8/layout/hierarchy2"/>
    <dgm:cxn modelId="{1E5D9E8C-36C3-44C5-8703-59805D7BF1E7}" type="presParOf" srcId="{66A8ADEE-3A27-4EBB-BBA1-5D35D60B283F}" destId="{38BF40F6-87A0-4923-B28A-F27593C115F6}" srcOrd="0" destOrd="0" presId="urn:microsoft.com/office/officeart/2005/8/layout/hierarchy2"/>
    <dgm:cxn modelId="{96432AA4-FAB0-4883-9CB8-91BD7980CD65}" type="presParOf" srcId="{38BF40F6-87A0-4923-B28A-F27593C115F6}" destId="{660EBC5F-A867-4EB2-8D0C-DDE0D8496C22}" srcOrd="0" destOrd="0" presId="urn:microsoft.com/office/officeart/2005/8/layout/hierarchy2"/>
    <dgm:cxn modelId="{D267C9FA-6741-4484-8782-370A2F7BC932}" type="presParOf" srcId="{66A8ADEE-3A27-4EBB-BBA1-5D35D60B283F}" destId="{9F6A4987-E771-4E22-A94D-1A254F2CC1B8}" srcOrd="1" destOrd="0" presId="urn:microsoft.com/office/officeart/2005/8/layout/hierarchy2"/>
    <dgm:cxn modelId="{D98591A8-8D08-4DDD-A9C7-8F390CD2C123}" type="presParOf" srcId="{9F6A4987-E771-4E22-A94D-1A254F2CC1B8}" destId="{4E948CAE-12A7-459D-8130-B31A82EDADEC}" srcOrd="0" destOrd="0" presId="urn:microsoft.com/office/officeart/2005/8/layout/hierarchy2"/>
    <dgm:cxn modelId="{A7A6B425-2BBE-439B-BE21-2666C3CA20AD}" type="presParOf" srcId="{9F6A4987-E771-4E22-A94D-1A254F2CC1B8}" destId="{AA9D9B48-3E86-47C0-B3A9-2B5E53BFF574}" srcOrd="1" destOrd="0" presId="urn:microsoft.com/office/officeart/2005/8/layout/hierarchy2"/>
    <dgm:cxn modelId="{2C33296A-5D4A-4A60-BE37-28C28785401B}" type="presParOf" srcId="{66A8ADEE-3A27-4EBB-BBA1-5D35D60B283F}" destId="{12F75A4D-81FE-4920-BF84-F3E0B96ABE22}" srcOrd="2" destOrd="0" presId="urn:microsoft.com/office/officeart/2005/8/layout/hierarchy2"/>
    <dgm:cxn modelId="{46D08847-0581-467C-97AA-297B5C93BC5C}" type="presParOf" srcId="{12F75A4D-81FE-4920-BF84-F3E0B96ABE22}" destId="{D176D710-1F55-477D-8414-FF1B98F4E2CF}" srcOrd="0" destOrd="0" presId="urn:microsoft.com/office/officeart/2005/8/layout/hierarchy2"/>
    <dgm:cxn modelId="{55828CBA-14D9-411A-841A-8F87D4068F92}" type="presParOf" srcId="{66A8ADEE-3A27-4EBB-BBA1-5D35D60B283F}" destId="{40B80746-DB7C-4C2F-BB34-973238E52A82}" srcOrd="3" destOrd="0" presId="urn:microsoft.com/office/officeart/2005/8/layout/hierarchy2"/>
    <dgm:cxn modelId="{8706B9FF-65F9-4D3F-B90A-B0A12EA46055}" type="presParOf" srcId="{40B80746-DB7C-4C2F-BB34-973238E52A82}" destId="{20AC10D7-3F87-4A76-8055-4469F95E2389}" srcOrd="0" destOrd="0" presId="urn:microsoft.com/office/officeart/2005/8/layout/hierarchy2"/>
    <dgm:cxn modelId="{50378D26-EE18-41B4-969A-FD10F2573A5D}" type="presParOf" srcId="{40B80746-DB7C-4C2F-BB34-973238E52A82}" destId="{195ABDCD-1ADF-4B5C-89D8-7A64C09799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26847-6726-4D66-8977-58AB4C56460A}">
      <dsp:nvSpPr>
        <dsp:cNvPr id="0" name=""/>
        <dsp:cNvSpPr/>
      </dsp:nvSpPr>
      <dsp:spPr>
        <a:xfrm>
          <a:off x="4409920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External Factors</a:t>
          </a:r>
        </a:p>
      </dsp:txBody>
      <dsp:txXfrm>
        <a:off x="4585491" y="1752597"/>
        <a:ext cx="847729" cy="847729"/>
      </dsp:txXfrm>
    </dsp:sp>
    <dsp:sp modelId="{BCC05183-F9E9-4C06-884E-9970152F8FE4}">
      <dsp:nvSpPr>
        <dsp:cNvPr id="0" name=""/>
        <dsp:cNvSpPr/>
      </dsp:nvSpPr>
      <dsp:spPr>
        <a:xfrm rot="16200000">
          <a:off x="4828108" y="1385009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0293" y="1386716"/>
        <a:ext cx="18124" cy="18124"/>
      </dsp:txXfrm>
    </dsp:sp>
    <dsp:sp modelId="{A2E40AAE-47D6-4788-9566-C168BB7BA430}">
      <dsp:nvSpPr>
        <dsp:cNvPr id="0" name=""/>
        <dsp:cNvSpPr/>
      </dsp:nvSpPr>
      <dsp:spPr>
        <a:xfrm>
          <a:off x="4409920" y="15659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Family</a:t>
          </a:r>
        </a:p>
      </dsp:txBody>
      <dsp:txXfrm>
        <a:off x="4585491" y="191230"/>
        <a:ext cx="847729" cy="847729"/>
      </dsp:txXfrm>
    </dsp:sp>
    <dsp:sp modelId="{E6FA72E8-0820-471C-A2D7-04CC69FF0B25}">
      <dsp:nvSpPr>
        <dsp:cNvPr id="0" name=""/>
        <dsp:cNvSpPr/>
      </dsp:nvSpPr>
      <dsp:spPr>
        <a:xfrm>
          <a:off x="5608791" y="2165692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80977" y="2167400"/>
        <a:ext cx="18124" cy="18124"/>
      </dsp:txXfrm>
    </dsp:sp>
    <dsp:sp modelId="{6CDDBC7C-92F2-4E9A-A51A-C01FF119CA51}">
      <dsp:nvSpPr>
        <dsp:cNvPr id="0" name=""/>
        <dsp:cNvSpPr/>
      </dsp:nvSpPr>
      <dsp:spPr>
        <a:xfrm>
          <a:off x="5971287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Peers</a:t>
          </a:r>
        </a:p>
      </dsp:txBody>
      <dsp:txXfrm>
        <a:off x="6146858" y="1752597"/>
        <a:ext cx="847729" cy="847729"/>
      </dsp:txXfrm>
    </dsp:sp>
    <dsp:sp modelId="{14129FBF-627B-43E0-B900-6D5905710E69}">
      <dsp:nvSpPr>
        <dsp:cNvPr id="0" name=""/>
        <dsp:cNvSpPr/>
      </dsp:nvSpPr>
      <dsp:spPr>
        <a:xfrm rot="5400000">
          <a:off x="4828108" y="2946376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0293" y="2948083"/>
        <a:ext cx="18124" cy="18124"/>
      </dsp:txXfrm>
    </dsp:sp>
    <dsp:sp modelId="{6D4E0A06-23E6-4B80-832D-F960F3AECC42}">
      <dsp:nvSpPr>
        <dsp:cNvPr id="0" name=""/>
        <dsp:cNvSpPr/>
      </dsp:nvSpPr>
      <dsp:spPr>
        <a:xfrm>
          <a:off x="4409920" y="3138393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School</a:t>
          </a:r>
        </a:p>
      </dsp:txBody>
      <dsp:txXfrm>
        <a:off x="4585491" y="3313964"/>
        <a:ext cx="847729" cy="847729"/>
      </dsp:txXfrm>
    </dsp:sp>
    <dsp:sp modelId="{364CE276-6451-40B2-A07C-62F9A353A0A0}">
      <dsp:nvSpPr>
        <dsp:cNvPr id="0" name=""/>
        <dsp:cNvSpPr/>
      </dsp:nvSpPr>
      <dsp:spPr>
        <a:xfrm rot="10800000">
          <a:off x="4047424" y="2165692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219609" y="2167400"/>
        <a:ext cx="18124" cy="18124"/>
      </dsp:txXfrm>
    </dsp:sp>
    <dsp:sp modelId="{408F6305-41B6-470A-B0F9-B96E745D4B6E}">
      <dsp:nvSpPr>
        <dsp:cNvPr id="0" name=""/>
        <dsp:cNvSpPr/>
      </dsp:nvSpPr>
      <dsp:spPr>
        <a:xfrm>
          <a:off x="2848552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Media</a:t>
          </a:r>
        </a:p>
      </dsp:txBody>
      <dsp:txXfrm>
        <a:off x="3024123" y="1752597"/>
        <a:ext cx="847729" cy="847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26847-6726-4D66-8977-58AB4C56460A}">
      <dsp:nvSpPr>
        <dsp:cNvPr id="0" name=""/>
        <dsp:cNvSpPr/>
      </dsp:nvSpPr>
      <dsp:spPr>
        <a:xfrm>
          <a:off x="4409920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Internal Factors</a:t>
          </a:r>
        </a:p>
      </dsp:txBody>
      <dsp:txXfrm>
        <a:off x="4585491" y="1752597"/>
        <a:ext cx="847729" cy="847729"/>
      </dsp:txXfrm>
    </dsp:sp>
    <dsp:sp modelId="{BCC05183-F9E9-4C06-884E-9970152F8FE4}">
      <dsp:nvSpPr>
        <dsp:cNvPr id="0" name=""/>
        <dsp:cNvSpPr/>
      </dsp:nvSpPr>
      <dsp:spPr>
        <a:xfrm rot="16200000">
          <a:off x="4828108" y="1385009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0293" y="1386716"/>
        <a:ext cx="18124" cy="18124"/>
      </dsp:txXfrm>
    </dsp:sp>
    <dsp:sp modelId="{A2E40AAE-47D6-4788-9566-C168BB7BA430}">
      <dsp:nvSpPr>
        <dsp:cNvPr id="0" name=""/>
        <dsp:cNvSpPr/>
      </dsp:nvSpPr>
      <dsp:spPr>
        <a:xfrm>
          <a:off x="4409920" y="15659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Fears</a:t>
          </a:r>
        </a:p>
      </dsp:txBody>
      <dsp:txXfrm>
        <a:off x="4585491" y="191230"/>
        <a:ext cx="847729" cy="847729"/>
      </dsp:txXfrm>
    </dsp:sp>
    <dsp:sp modelId="{E6FA72E8-0820-471C-A2D7-04CC69FF0B25}">
      <dsp:nvSpPr>
        <dsp:cNvPr id="0" name=""/>
        <dsp:cNvSpPr/>
      </dsp:nvSpPr>
      <dsp:spPr>
        <a:xfrm>
          <a:off x="5608791" y="2165692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80977" y="2167400"/>
        <a:ext cx="18124" cy="18124"/>
      </dsp:txXfrm>
    </dsp:sp>
    <dsp:sp modelId="{6CDDBC7C-92F2-4E9A-A51A-C01FF119CA51}">
      <dsp:nvSpPr>
        <dsp:cNvPr id="0" name=""/>
        <dsp:cNvSpPr/>
      </dsp:nvSpPr>
      <dsp:spPr>
        <a:xfrm>
          <a:off x="5971287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Likes</a:t>
          </a:r>
        </a:p>
      </dsp:txBody>
      <dsp:txXfrm>
        <a:off x="6146858" y="1752597"/>
        <a:ext cx="847729" cy="847729"/>
      </dsp:txXfrm>
    </dsp:sp>
    <dsp:sp modelId="{14129FBF-627B-43E0-B900-6D5905710E69}">
      <dsp:nvSpPr>
        <dsp:cNvPr id="0" name=""/>
        <dsp:cNvSpPr/>
      </dsp:nvSpPr>
      <dsp:spPr>
        <a:xfrm rot="5400000">
          <a:off x="4828108" y="2946376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0293" y="2948083"/>
        <a:ext cx="18124" cy="18124"/>
      </dsp:txXfrm>
    </dsp:sp>
    <dsp:sp modelId="{6D4E0A06-23E6-4B80-832D-F960F3AECC42}">
      <dsp:nvSpPr>
        <dsp:cNvPr id="0" name=""/>
        <dsp:cNvSpPr/>
      </dsp:nvSpPr>
      <dsp:spPr>
        <a:xfrm>
          <a:off x="4409920" y="3138393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Values</a:t>
          </a:r>
        </a:p>
      </dsp:txBody>
      <dsp:txXfrm>
        <a:off x="4585491" y="3313964"/>
        <a:ext cx="847729" cy="847729"/>
      </dsp:txXfrm>
    </dsp:sp>
    <dsp:sp modelId="{364CE276-6451-40B2-A07C-62F9A353A0A0}">
      <dsp:nvSpPr>
        <dsp:cNvPr id="0" name=""/>
        <dsp:cNvSpPr/>
      </dsp:nvSpPr>
      <dsp:spPr>
        <a:xfrm rot="10800000">
          <a:off x="4047424" y="2165692"/>
          <a:ext cx="36249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362495" y="107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219609" y="2167400"/>
        <a:ext cx="18124" cy="18124"/>
      </dsp:txXfrm>
    </dsp:sp>
    <dsp:sp modelId="{408F6305-41B6-470A-B0F9-B96E745D4B6E}">
      <dsp:nvSpPr>
        <dsp:cNvPr id="0" name=""/>
        <dsp:cNvSpPr/>
      </dsp:nvSpPr>
      <dsp:spPr>
        <a:xfrm>
          <a:off x="2848552" y="1577026"/>
          <a:ext cx="1198871" cy="1198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Beliefs</a:t>
          </a:r>
        </a:p>
      </dsp:txBody>
      <dsp:txXfrm>
        <a:off x="3024123" y="1752597"/>
        <a:ext cx="847729" cy="847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BD559-BAC2-460A-BAB4-A5E50BD53B4E}">
      <dsp:nvSpPr>
        <dsp:cNvPr id="0" name=""/>
        <dsp:cNvSpPr/>
      </dsp:nvSpPr>
      <dsp:spPr>
        <a:xfrm>
          <a:off x="1294066" y="1687608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External Factor</a:t>
          </a:r>
        </a:p>
      </dsp:txBody>
      <dsp:txXfrm>
        <a:off x="1322702" y="1716244"/>
        <a:ext cx="1898143" cy="920435"/>
      </dsp:txXfrm>
    </dsp:sp>
    <dsp:sp modelId="{CE61573B-CDF6-4479-9136-91E23A61D5F0}">
      <dsp:nvSpPr>
        <dsp:cNvPr id="0" name=""/>
        <dsp:cNvSpPr/>
      </dsp:nvSpPr>
      <dsp:spPr>
        <a:xfrm rot="18289469">
          <a:off x="2955733" y="1594065"/>
          <a:ext cx="13696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663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6323" y="1580038"/>
        <a:ext cx="68483" cy="68483"/>
      </dsp:txXfrm>
    </dsp:sp>
    <dsp:sp modelId="{7C690B71-41B4-49E3-83B0-2D627725341B}">
      <dsp:nvSpPr>
        <dsp:cNvPr id="0" name=""/>
        <dsp:cNvSpPr/>
      </dsp:nvSpPr>
      <dsp:spPr>
        <a:xfrm>
          <a:off x="4031648" y="563244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Friends</a:t>
          </a:r>
        </a:p>
      </dsp:txBody>
      <dsp:txXfrm>
        <a:off x="4060284" y="591880"/>
        <a:ext cx="1898143" cy="920435"/>
      </dsp:txXfrm>
    </dsp:sp>
    <dsp:sp modelId="{D586A8CC-B220-4102-887F-DA3177DCE191}">
      <dsp:nvSpPr>
        <dsp:cNvPr id="0" name=""/>
        <dsp:cNvSpPr/>
      </dsp:nvSpPr>
      <dsp:spPr>
        <a:xfrm rot="19457599">
          <a:off x="5896526" y="750792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746926"/>
        <a:ext cx="48162" cy="48162"/>
      </dsp:txXfrm>
    </dsp:sp>
    <dsp:sp modelId="{B4C8972A-773D-4E43-A33D-9866A9794F52}">
      <dsp:nvSpPr>
        <dsp:cNvPr id="0" name=""/>
        <dsp:cNvSpPr/>
      </dsp:nvSpPr>
      <dsp:spPr>
        <a:xfrm>
          <a:off x="6769229" y="1062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Positive</a:t>
          </a:r>
          <a:br>
            <a:rPr lang="en-US" sz="2900" kern="1200" dirty="0"/>
          </a:br>
          <a:r>
            <a:rPr lang="en-US" sz="2900" kern="1200" dirty="0"/>
            <a:t>____X_____</a:t>
          </a:r>
        </a:p>
      </dsp:txBody>
      <dsp:txXfrm>
        <a:off x="6797865" y="29698"/>
        <a:ext cx="1898143" cy="920435"/>
      </dsp:txXfrm>
    </dsp:sp>
    <dsp:sp modelId="{43AEB949-013B-4507-BB45-8E38115B351A}">
      <dsp:nvSpPr>
        <dsp:cNvPr id="0" name=""/>
        <dsp:cNvSpPr/>
      </dsp:nvSpPr>
      <dsp:spPr>
        <a:xfrm rot="2142401">
          <a:off x="5896526" y="1312974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1309108"/>
        <a:ext cx="48162" cy="48162"/>
      </dsp:txXfrm>
    </dsp:sp>
    <dsp:sp modelId="{2E72643E-5D87-483B-B85D-ADED33D06C4A}">
      <dsp:nvSpPr>
        <dsp:cNvPr id="0" name=""/>
        <dsp:cNvSpPr/>
      </dsp:nvSpPr>
      <dsp:spPr>
        <a:xfrm>
          <a:off x="6769229" y="1125426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Negative</a:t>
          </a:r>
          <a:br>
            <a:rPr lang="en-US" sz="2900" kern="1200" dirty="0"/>
          </a:br>
          <a:r>
            <a:rPr lang="en-US" sz="2900" kern="1200" dirty="0"/>
            <a:t>_________</a:t>
          </a:r>
        </a:p>
      </dsp:txBody>
      <dsp:txXfrm>
        <a:off x="6797865" y="1154062"/>
        <a:ext cx="1898143" cy="920435"/>
      </dsp:txXfrm>
    </dsp:sp>
    <dsp:sp modelId="{526786B2-3E09-4098-98BC-B77716AF0E19}">
      <dsp:nvSpPr>
        <dsp:cNvPr id="0" name=""/>
        <dsp:cNvSpPr/>
      </dsp:nvSpPr>
      <dsp:spPr>
        <a:xfrm rot="3310531">
          <a:off x="2955733" y="2718429"/>
          <a:ext cx="13696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663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6323" y="2704402"/>
        <a:ext cx="68483" cy="68483"/>
      </dsp:txXfrm>
    </dsp:sp>
    <dsp:sp modelId="{BEC3B11E-6EC0-4100-A266-5627D94D6ACF}">
      <dsp:nvSpPr>
        <dsp:cNvPr id="0" name=""/>
        <dsp:cNvSpPr/>
      </dsp:nvSpPr>
      <dsp:spPr>
        <a:xfrm>
          <a:off x="4031648" y="2811972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Family</a:t>
          </a:r>
        </a:p>
      </dsp:txBody>
      <dsp:txXfrm>
        <a:off x="4060284" y="2840608"/>
        <a:ext cx="1898143" cy="920435"/>
      </dsp:txXfrm>
    </dsp:sp>
    <dsp:sp modelId="{38BF40F6-87A0-4923-B28A-F27593C115F6}">
      <dsp:nvSpPr>
        <dsp:cNvPr id="0" name=""/>
        <dsp:cNvSpPr/>
      </dsp:nvSpPr>
      <dsp:spPr>
        <a:xfrm rot="19457599">
          <a:off x="5896526" y="2999520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2995654"/>
        <a:ext cx="48162" cy="48162"/>
      </dsp:txXfrm>
    </dsp:sp>
    <dsp:sp modelId="{4E948CAE-12A7-459D-8130-B31A82EDADEC}">
      <dsp:nvSpPr>
        <dsp:cNvPr id="0" name=""/>
        <dsp:cNvSpPr/>
      </dsp:nvSpPr>
      <dsp:spPr>
        <a:xfrm>
          <a:off x="6769229" y="2249790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Positive</a:t>
          </a:r>
          <a:br>
            <a:rPr lang="en-US" sz="2900" kern="1200" dirty="0"/>
          </a:br>
          <a:r>
            <a:rPr lang="en-US" sz="2900" kern="1200" dirty="0"/>
            <a:t>_____X____</a:t>
          </a:r>
        </a:p>
      </dsp:txBody>
      <dsp:txXfrm>
        <a:off x="6797865" y="2278426"/>
        <a:ext cx="1898143" cy="920435"/>
      </dsp:txXfrm>
    </dsp:sp>
    <dsp:sp modelId="{12F75A4D-81FE-4920-BF84-F3E0B96ABE22}">
      <dsp:nvSpPr>
        <dsp:cNvPr id="0" name=""/>
        <dsp:cNvSpPr/>
      </dsp:nvSpPr>
      <dsp:spPr>
        <a:xfrm rot="2142401">
          <a:off x="5896526" y="3561702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3557836"/>
        <a:ext cx="48162" cy="48162"/>
      </dsp:txXfrm>
    </dsp:sp>
    <dsp:sp modelId="{20AC10D7-3F87-4A76-8055-4469F95E2389}">
      <dsp:nvSpPr>
        <dsp:cNvPr id="0" name=""/>
        <dsp:cNvSpPr/>
      </dsp:nvSpPr>
      <dsp:spPr>
        <a:xfrm>
          <a:off x="6769229" y="3374154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Negative</a:t>
          </a:r>
          <a:br>
            <a:rPr lang="en-US" sz="2900" kern="1200" dirty="0"/>
          </a:br>
          <a:r>
            <a:rPr lang="en-US" sz="2900" kern="1200" dirty="0"/>
            <a:t>_________</a:t>
          </a:r>
        </a:p>
      </dsp:txBody>
      <dsp:txXfrm>
        <a:off x="6797865" y="3402790"/>
        <a:ext cx="1898143" cy="920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BD559-BAC2-460A-BAB4-A5E50BD53B4E}">
      <dsp:nvSpPr>
        <dsp:cNvPr id="0" name=""/>
        <dsp:cNvSpPr/>
      </dsp:nvSpPr>
      <dsp:spPr>
        <a:xfrm>
          <a:off x="1294066" y="1687608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Internal Factor</a:t>
          </a:r>
        </a:p>
      </dsp:txBody>
      <dsp:txXfrm>
        <a:off x="1322702" y="1716244"/>
        <a:ext cx="1898143" cy="920435"/>
      </dsp:txXfrm>
    </dsp:sp>
    <dsp:sp modelId="{CE61573B-CDF6-4479-9136-91E23A61D5F0}">
      <dsp:nvSpPr>
        <dsp:cNvPr id="0" name=""/>
        <dsp:cNvSpPr/>
      </dsp:nvSpPr>
      <dsp:spPr>
        <a:xfrm rot="18289469">
          <a:off x="2955733" y="1594065"/>
          <a:ext cx="13696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663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6323" y="1580038"/>
        <a:ext cx="68483" cy="68483"/>
      </dsp:txXfrm>
    </dsp:sp>
    <dsp:sp modelId="{7C690B71-41B4-49E3-83B0-2D627725341B}">
      <dsp:nvSpPr>
        <dsp:cNvPr id="0" name=""/>
        <dsp:cNvSpPr/>
      </dsp:nvSpPr>
      <dsp:spPr>
        <a:xfrm>
          <a:off x="4031648" y="563244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Beliefs</a:t>
          </a:r>
        </a:p>
      </dsp:txBody>
      <dsp:txXfrm>
        <a:off x="4060284" y="591880"/>
        <a:ext cx="1898143" cy="920435"/>
      </dsp:txXfrm>
    </dsp:sp>
    <dsp:sp modelId="{D586A8CC-B220-4102-887F-DA3177DCE191}">
      <dsp:nvSpPr>
        <dsp:cNvPr id="0" name=""/>
        <dsp:cNvSpPr/>
      </dsp:nvSpPr>
      <dsp:spPr>
        <a:xfrm rot="19457599">
          <a:off x="5896526" y="750792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746926"/>
        <a:ext cx="48162" cy="48162"/>
      </dsp:txXfrm>
    </dsp:sp>
    <dsp:sp modelId="{B4C8972A-773D-4E43-A33D-9866A9794F52}">
      <dsp:nvSpPr>
        <dsp:cNvPr id="0" name=""/>
        <dsp:cNvSpPr/>
      </dsp:nvSpPr>
      <dsp:spPr>
        <a:xfrm>
          <a:off x="6769229" y="1062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Positive</a:t>
          </a:r>
          <a:br>
            <a:rPr lang="en-US" sz="2900" kern="1200" dirty="0"/>
          </a:br>
          <a:r>
            <a:rPr lang="en-US" sz="2900" kern="1200" dirty="0"/>
            <a:t>____X_____</a:t>
          </a:r>
        </a:p>
      </dsp:txBody>
      <dsp:txXfrm>
        <a:off x="6797865" y="29698"/>
        <a:ext cx="1898143" cy="920435"/>
      </dsp:txXfrm>
    </dsp:sp>
    <dsp:sp modelId="{43AEB949-013B-4507-BB45-8E38115B351A}">
      <dsp:nvSpPr>
        <dsp:cNvPr id="0" name=""/>
        <dsp:cNvSpPr/>
      </dsp:nvSpPr>
      <dsp:spPr>
        <a:xfrm rot="2142401">
          <a:off x="5896526" y="1312974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1309108"/>
        <a:ext cx="48162" cy="48162"/>
      </dsp:txXfrm>
    </dsp:sp>
    <dsp:sp modelId="{2E72643E-5D87-483B-B85D-ADED33D06C4A}">
      <dsp:nvSpPr>
        <dsp:cNvPr id="0" name=""/>
        <dsp:cNvSpPr/>
      </dsp:nvSpPr>
      <dsp:spPr>
        <a:xfrm>
          <a:off x="6769229" y="1125426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Negative</a:t>
          </a:r>
          <a:br>
            <a:rPr lang="en-US" sz="2900" kern="1200" dirty="0"/>
          </a:br>
          <a:r>
            <a:rPr lang="en-US" sz="2900" kern="1200" dirty="0"/>
            <a:t>_________</a:t>
          </a:r>
        </a:p>
      </dsp:txBody>
      <dsp:txXfrm>
        <a:off x="6797865" y="1154062"/>
        <a:ext cx="1898143" cy="920435"/>
      </dsp:txXfrm>
    </dsp:sp>
    <dsp:sp modelId="{526786B2-3E09-4098-98BC-B77716AF0E19}">
      <dsp:nvSpPr>
        <dsp:cNvPr id="0" name=""/>
        <dsp:cNvSpPr/>
      </dsp:nvSpPr>
      <dsp:spPr>
        <a:xfrm rot="3310531">
          <a:off x="2955733" y="2718429"/>
          <a:ext cx="13696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663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6323" y="2704402"/>
        <a:ext cx="68483" cy="68483"/>
      </dsp:txXfrm>
    </dsp:sp>
    <dsp:sp modelId="{BEC3B11E-6EC0-4100-A266-5627D94D6ACF}">
      <dsp:nvSpPr>
        <dsp:cNvPr id="0" name=""/>
        <dsp:cNvSpPr/>
      </dsp:nvSpPr>
      <dsp:spPr>
        <a:xfrm>
          <a:off x="4031648" y="2811972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Fears</a:t>
          </a:r>
        </a:p>
      </dsp:txBody>
      <dsp:txXfrm>
        <a:off x="4060284" y="2840608"/>
        <a:ext cx="1898143" cy="920435"/>
      </dsp:txXfrm>
    </dsp:sp>
    <dsp:sp modelId="{38BF40F6-87A0-4923-B28A-F27593C115F6}">
      <dsp:nvSpPr>
        <dsp:cNvPr id="0" name=""/>
        <dsp:cNvSpPr/>
      </dsp:nvSpPr>
      <dsp:spPr>
        <a:xfrm rot="19457599">
          <a:off x="5896526" y="2999520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2995654"/>
        <a:ext cx="48162" cy="48162"/>
      </dsp:txXfrm>
    </dsp:sp>
    <dsp:sp modelId="{4E948CAE-12A7-459D-8130-B31A82EDADEC}">
      <dsp:nvSpPr>
        <dsp:cNvPr id="0" name=""/>
        <dsp:cNvSpPr/>
      </dsp:nvSpPr>
      <dsp:spPr>
        <a:xfrm>
          <a:off x="6769229" y="2249790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Positive</a:t>
          </a:r>
          <a:br>
            <a:rPr lang="en-US" sz="2900" kern="1200" dirty="0"/>
          </a:br>
          <a:r>
            <a:rPr lang="en-US" sz="2900" kern="1200" dirty="0"/>
            <a:t>_________</a:t>
          </a:r>
        </a:p>
      </dsp:txBody>
      <dsp:txXfrm>
        <a:off x="6797865" y="2278426"/>
        <a:ext cx="1898143" cy="920435"/>
      </dsp:txXfrm>
    </dsp:sp>
    <dsp:sp modelId="{12F75A4D-81FE-4920-BF84-F3E0B96ABE22}">
      <dsp:nvSpPr>
        <dsp:cNvPr id="0" name=""/>
        <dsp:cNvSpPr/>
      </dsp:nvSpPr>
      <dsp:spPr>
        <a:xfrm rot="2142401">
          <a:off x="5896526" y="3561702"/>
          <a:ext cx="9632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3240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54065" y="3557836"/>
        <a:ext cx="48162" cy="48162"/>
      </dsp:txXfrm>
    </dsp:sp>
    <dsp:sp modelId="{20AC10D7-3F87-4A76-8055-4469F95E2389}">
      <dsp:nvSpPr>
        <dsp:cNvPr id="0" name=""/>
        <dsp:cNvSpPr/>
      </dsp:nvSpPr>
      <dsp:spPr>
        <a:xfrm>
          <a:off x="6769229" y="3374154"/>
          <a:ext cx="1955415" cy="977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Negative</a:t>
          </a:r>
          <a:br>
            <a:rPr lang="en-US" sz="2900" kern="1200" dirty="0"/>
          </a:br>
          <a:r>
            <a:rPr lang="en-US" sz="2900" kern="1200" dirty="0"/>
            <a:t>_____X____</a:t>
          </a:r>
        </a:p>
      </dsp:txBody>
      <dsp:txXfrm>
        <a:off x="6797865" y="3402790"/>
        <a:ext cx="1898143" cy="920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942988C-9A0D-4024-BFD4-9C4682398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B6E8DBA-C75F-788B-9FF4-6BDE8C6827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9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3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5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4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5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42" y="215660"/>
            <a:ext cx="8169214" cy="9316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435296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5" y="232913"/>
            <a:ext cx="8085011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645" y="1380226"/>
            <a:ext cx="4895055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2857" y="1380225"/>
            <a:ext cx="4895056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72" y="224287"/>
            <a:ext cx="8076384" cy="9230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272" y="1376932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271" y="2045270"/>
            <a:ext cx="4723095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8" y="1376932"/>
            <a:ext cx="489505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045270"/>
            <a:ext cx="4895056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1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EAA831-C087-459D-BB24-C186D3DD65E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0B63776B-F13A-49D0-9AEE-789130C5081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F2C1FA4-6556-A1C0-ABEA-3AF9BE90348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9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2BD4-9057-4156-BD89-9C707B98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380068"/>
            <a:ext cx="9826623" cy="261619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dirty="0"/>
              <a:t>Health Training Fall 2023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F9F63-89AD-47E5-8727-3E8BC1B1C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1669" y="4253720"/>
            <a:ext cx="6861354" cy="138853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6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CA98-248B-BF13-AC05-F64ABE6A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Information – How to Use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0E56A-EBA8-EA2D-9EBE-261F33DC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340691" cy="5439894"/>
          </a:xfrm>
        </p:spPr>
        <p:txBody>
          <a:bodyPr>
            <a:normAutofit/>
          </a:bodyPr>
          <a:lstStyle/>
          <a:p>
            <a:r>
              <a:rPr lang="en-US" sz="1800" b="1" dirty="0"/>
              <a:t>Discuss the Importance</a:t>
            </a:r>
          </a:p>
          <a:p>
            <a:pPr lvl="1"/>
            <a:r>
              <a:rPr lang="en-US" sz="1500" dirty="0"/>
              <a:t>Explain why it is important to access valid information</a:t>
            </a:r>
          </a:p>
          <a:p>
            <a:pPr lvl="1">
              <a:buClr>
                <a:srgbClr val="1287C3"/>
              </a:buClr>
            </a:pPr>
            <a:r>
              <a:rPr lang="en-US" sz="1500" dirty="0"/>
              <a:t>Discuss potential health issues, concerns or problems associated  (i.e. if it’s on the internet it’s true).</a:t>
            </a:r>
          </a:p>
          <a:p>
            <a:r>
              <a:rPr lang="en-US" sz="1800" b="1" dirty="0"/>
              <a:t>Explain the Steps</a:t>
            </a:r>
          </a:p>
          <a:p>
            <a:pPr lvl="1"/>
            <a:r>
              <a:rPr lang="en-US" sz="1500" dirty="0"/>
              <a:t>Identify health resources that enhance health </a:t>
            </a:r>
          </a:p>
          <a:p>
            <a:pPr lvl="1"/>
            <a:r>
              <a:rPr lang="en-US" sz="1500" dirty="0"/>
              <a:t>Analyze health resources that enhance health </a:t>
            </a:r>
          </a:p>
          <a:p>
            <a:pPr lvl="1"/>
            <a:r>
              <a:rPr lang="en-US" sz="1500" dirty="0"/>
              <a:t>Compare health resources that enhance health </a:t>
            </a:r>
          </a:p>
          <a:p>
            <a:pPr lvl="1"/>
            <a:r>
              <a:rPr lang="en-US" sz="1500" dirty="0"/>
              <a:t>Evaluate health resources that enhance health </a:t>
            </a:r>
          </a:p>
          <a:p>
            <a:r>
              <a:rPr lang="en-US" sz="1800" b="1" dirty="0"/>
              <a:t>Model How to Use the Skill</a:t>
            </a:r>
          </a:p>
          <a:p>
            <a:pPr lvl="1"/>
            <a:r>
              <a:rPr lang="en-US" sz="1500" dirty="0"/>
              <a:t>Go to a website and complete an evaluation form to determine if it is valid and reliable.</a:t>
            </a:r>
          </a:p>
          <a:p>
            <a:r>
              <a:rPr lang="en-US" sz="1800" b="1" dirty="0"/>
              <a:t>Provide Adequate Time for Students to Practice</a:t>
            </a:r>
          </a:p>
          <a:p>
            <a:pPr lvl="1"/>
            <a:r>
              <a:rPr lang="en-US" sz="1500" dirty="0"/>
              <a:t>Give students an opportunity to locate their own website and complete the evaluation form</a:t>
            </a:r>
          </a:p>
          <a:p>
            <a:r>
              <a:rPr lang="en-US" sz="1800" b="1" dirty="0"/>
              <a:t>Utilize Formative Assessments </a:t>
            </a:r>
          </a:p>
          <a:p>
            <a:pPr lvl="1"/>
            <a:r>
              <a:rPr lang="en-US" sz="1500" dirty="0"/>
              <a:t>See next slides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92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A175-B09F-DA71-73F7-42569D25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27CC3-1835-85AE-45F8-0F027F121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233714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Accessing Information</a:t>
            </a:r>
            <a:r>
              <a:rPr lang="en-US" dirty="0"/>
              <a:t>: Students demonstrate the ability to access valid information, products, and services to enhance health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A1AB75-BA43-A998-5569-0154F5DC2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42115"/>
              </p:ext>
            </p:extLst>
          </p:nvPr>
        </p:nvGraphicFramePr>
        <p:xfrm>
          <a:off x="1563442" y="3024961"/>
          <a:ext cx="10222161" cy="251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901">
                  <a:extLst>
                    <a:ext uri="{9D8B030D-6E8A-4147-A177-3AD203B41FA5}">
                      <a16:colId xmlns:a16="http://schemas.microsoft.com/office/drawing/2014/main" val="457473117"/>
                    </a:ext>
                  </a:extLst>
                </a:gridCol>
                <a:gridCol w="5648645">
                  <a:extLst>
                    <a:ext uri="{9D8B030D-6E8A-4147-A177-3AD203B41FA5}">
                      <a16:colId xmlns:a16="http://schemas.microsoft.com/office/drawing/2014/main" val="437829289"/>
                    </a:ext>
                  </a:extLst>
                </a:gridCol>
                <a:gridCol w="3096615">
                  <a:extLst>
                    <a:ext uri="{9D8B030D-6E8A-4147-A177-3AD203B41FA5}">
                      <a16:colId xmlns:a16="http://schemas.microsoft.com/office/drawing/2014/main" val="445250406"/>
                    </a:ext>
                  </a:extLst>
                </a:gridCol>
              </a:tblGrid>
              <a:tr h="38952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3313"/>
                  </a:ext>
                </a:extLst>
              </a:tr>
              <a:tr h="3895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Worksheet</a:t>
                      </a:r>
                      <a:r>
                        <a:rPr lang="en-US" sz="1600" dirty="0"/>
                        <a:t>: Identify health helpers and where they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Worksheet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474325"/>
                  </a:ext>
                </a:extLst>
              </a:tr>
              <a:tr h="3895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Web Quest</a:t>
                      </a:r>
                      <a:r>
                        <a:rPr lang="en-US" sz="1600" dirty="0"/>
                        <a:t>: Find the Facts, Jack!- Review reliable websites to seek facts on tobacco prevention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Worksheet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341473"/>
                  </a:ext>
                </a:extLst>
              </a:tr>
              <a:tr h="3895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Web Search</a:t>
                      </a:r>
                      <a:r>
                        <a:rPr lang="en-US" sz="1600" dirty="0"/>
                        <a:t>: Locate valid information on sites for factors affecting teen parents (emotional, social, physical and financial)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Worksheet/Checklist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2944"/>
                  </a:ext>
                </a:extLst>
              </a:tr>
              <a:tr h="3895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dirty="0"/>
                        <a:t>Website Review</a:t>
                      </a:r>
                      <a:r>
                        <a:rPr lang="en-US" sz="1600" dirty="0"/>
                        <a:t>: Evaluate websites where one could seek suicide prevention 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600" dirty="0"/>
                        <a:t>Worksheet/Checklist/Rubric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29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6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3D6B-6F91-FBC7-14C8-501C5C87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Interpersonal Communication  How to Use in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FEBB-EF72-FA25-9AE3-45BCF75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323703"/>
            <a:ext cx="10288924" cy="5408023"/>
          </a:xfrm>
        </p:spPr>
        <p:txBody>
          <a:bodyPr>
            <a:normAutofit fontScale="55000" lnSpcReduction="20000"/>
          </a:bodyPr>
          <a:lstStyle/>
          <a:p>
            <a:r>
              <a:rPr lang="en-US" sz="2700" b="1" dirty="0"/>
              <a:t>Discuss the Importance</a:t>
            </a:r>
          </a:p>
          <a:p>
            <a:pPr lvl="1"/>
            <a:r>
              <a:rPr lang="en-US" sz="2200" dirty="0"/>
              <a:t>Explain why it is important to develop healthy interpersonal communication skills </a:t>
            </a:r>
          </a:p>
          <a:p>
            <a:pPr lvl="1">
              <a:buClr>
                <a:srgbClr val="1287C3"/>
              </a:buClr>
            </a:pPr>
            <a:r>
              <a:rPr lang="en-US" sz="2200" dirty="0"/>
              <a:t>Discuss potential health issues, concerns or problems associated with poor interpersonal communication (i.e.. Family issues, bullying, peer pressure, unintended injuries, behaviors that lead to poor sexual decision making ).</a:t>
            </a:r>
          </a:p>
          <a:p>
            <a:r>
              <a:rPr lang="en-US" sz="2700" b="1" dirty="0"/>
              <a:t>Explain the Steps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healthy ways to express needs, wants, and feelings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how to respond to dangerous situations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how to tell a trusted friend or adult if threatened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active listening skills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refusal, negotiation, and collaborative skills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Demonstrate nonviolent strategies to resolve conflict</a:t>
            </a:r>
          </a:p>
          <a:p>
            <a:r>
              <a:rPr lang="en-US" sz="2700" b="1" dirty="0"/>
              <a:t>Model How to Use the Skill</a:t>
            </a:r>
          </a:p>
          <a:p>
            <a:pPr lvl="1"/>
            <a:r>
              <a:rPr lang="en-US" sz="2500" dirty="0"/>
              <a:t>Create a "freeze thaw skit" and have students engage in unscripted scenarios with analyzed outcomes.</a:t>
            </a:r>
          </a:p>
          <a:p>
            <a:r>
              <a:rPr lang="en-US" sz="2700" b="1" dirty="0"/>
              <a:t>Provide Adequate Time for Students to Practice</a:t>
            </a:r>
          </a:p>
          <a:p>
            <a:pPr lvl="1"/>
            <a:r>
              <a:rPr lang="en-US" sz="2500" dirty="0"/>
              <a:t>Give students an opportunity to reflect on concerns , issues or problems in their life and create a healthy  outcome  to a real situation they are facing </a:t>
            </a:r>
          </a:p>
          <a:p>
            <a:r>
              <a:rPr lang="en-US" sz="2700" b="1" dirty="0"/>
              <a:t>Utilize Formative Assessments </a:t>
            </a:r>
          </a:p>
          <a:p>
            <a:pPr lvl="1">
              <a:buClr>
                <a:srgbClr val="1287C3"/>
              </a:buClr>
            </a:pPr>
            <a:r>
              <a:rPr lang="en-US" sz="2500" dirty="0"/>
              <a:t>See next slides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4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2C8E-59AE-92AD-2773-941D51EF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045ED-CBC2-7D8B-448F-D84AD05FE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-470516"/>
            <a:ext cx="10111076" cy="7488498"/>
          </a:xfrm>
        </p:spPr>
        <p:txBody>
          <a:bodyPr>
            <a:normAutofit/>
          </a:bodyPr>
          <a:lstStyle/>
          <a:p>
            <a:pPr marL="0" indent="0">
              <a:buClr>
                <a:srgbClr val="1287C3"/>
              </a:buClr>
              <a:buNone/>
            </a:pPr>
            <a:endParaRPr lang="en-US" b="1" dirty="0"/>
          </a:p>
          <a:p>
            <a:pPr marL="0" indent="0">
              <a:buClr>
                <a:srgbClr val="1287C3"/>
              </a:buClr>
              <a:buNone/>
            </a:pPr>
            <a:endParaRPr lang="en-US" sz="2800" dirty="0"/>
          </a:p>
          <a:p>
            <a:pPr>
              <a:buClr>
                <a:srgbClr val="1287C3"/>
              </a:buClr>
              <a:buFont typeface="Arial" panose="020B0604020202020204" pitchFamily="34" charset="0"/>
              <a:buChar char="•"/>
            </a:pPr>
            <a:r>
              <a:rPr lang="en-US" b="1" u="sng" dirty="0"/>
              <a:t>Interpersonal Communication</a:t>
            </a:r>
            <a:r>
              <a:rPr lang="en-US" dirty="0"/>
              <a:t>: Students demonstrate effective interpersonal communication skills to enhance health. (Effective communication enhances personal, family and community health)</a:t>
            </a:r>
          </a:p>
          <a:p>
            <a:pPr>
              <a:buClr>
                <a:srgbClr val="1287C3"/>
              </a:buClr>
              <a:buFont typeface="Wingdings"/>
              <a:buChar char="§"/>
            </a:pPr>
            <a:endParaRPr lang="en-US" b="1" dirty="0"/>
          </a:p>
          <a:p>
            <a:pPr>
              <a:buClr>
                <a:srgbClr val="1287C3"/>
              </a:buClr>
              <a:buFont typeface="Wingdings"/>
              <a:buChar char="§"/>
            </a:pPr>
            <a:endParaRPr lang="en-US" b="1" dirty="0"/>
          </a:p>
          <a:p>
            <a:pPr marL="0" indent="0">
              <a:buClr>
                <a:srgbClr val="1287C3"/>
              </a:buClr>
              <a:buNone/>
            </a:pPr>
            <a:br>
              <a:rPr lang="en-US" dirty="0"/>
            </a:br>
            <a:endParaRPr lang="en-US" b="1" dirty="0"/>
          </a:p>
          <a:p>
            <a:pPr>
              <a:buClr>
                <a:srgbClr val="1287C3"/>
              </a:buClr>
            </a:pP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BC925C-0CAE-467E-B13D-6D66740C3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872194"/>
              </p:ext>
            </p:extLst>
          </p:nvPr>
        </p:nvGraphicFramePr>
        <p:xfrm>
          <a:off x="1563442" y="3320249"/>
          <a:ext cx="9687265" cy="314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049">
                  <a:extLst>
                    <a:ext uri="{9D8B030D-6E8A-4147-A177-3AD203B41FA5}">
                      <a16:colId xmlns:a16="http://schemas.microsoft.com/office/drawing/2014/main" val="2668419412"/>
                    </a:ext>
                  </a:extLst>
                </a:gridCol>
                <a:gridCol w="5317580">
                  <a:extLst>
                    <a:ext uri="{9D8B030D-6E8A-4147-A177-3AD203B41FA5}">
                      <a16:colId xmlns:a16="http://schemas.microsoft.com/office/drawing/2014/main" val="2909908649"/>
                    </a:ext>
                  </a:extLst>
                </a:gridCol>
                <a:gridCol w="2886636">
                  <a:extLst>
                    <a:ext uri="{9D8B030D-6E8A-4147-A177-3AD203B41FA5}">
                      <a16:colId xmlns:a16="http://schemas.microsoft.com/office/drawing/2014/main" val="1243571701"/>
                    </a:ext>
                  </a:extLst>
                </a:gridCol>
              </a:tblGrid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592572"/>
                  </a:ext>
                </a:extLst>
              </a:tr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Pre-K-K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Role-Play</a:t>
                      </a:r>
                      <a:r>
                        <a:rPr lang="en-US" sz="1400" dirty="0"/>
                        <a:t>: Puppet show using I statements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897750"/>
                  </a:ext>
                </a:extLst>
              </a:tr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Role-Play: </a:t>
                      </a:r>
                      <a:r>
                        <a:rPr lang="en-US" sz="1400" b="0" dirty="0"/>
                        <a:t>Expressing feelings in a healthy way.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669498"/>
                  </a:ext>
                </a:extLst>
              </a:tr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Critical Incidence: </a:t>
                      </a:r>
                      <a:r>
                        <a:rPr lang="en-US" sz="1400" b="0" dirty="0"/>
                        <a:t>Story that includes a character being offered a drug and students apply refusal skills to write the ending to the story.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Worksheet/Checklist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095171"/>
                  </a:ext>
                </a:extLst>
              </a:tr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Freeze Thaw Skit Reflections: </a:t>
                      </a:r>
                      <a:r>
                        <a:rPr lang="en-US" sz="1400" dirty="0"/>
                        <a:t>analyze a real-life concern and work through the steps for a healthy outcome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7380000"/>
                  </a:ext>
                </a:extLst>
              </a:tr>
              <a:tr h="460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Case Studies: </a:t>
                      </a:r>
                      <a:r>
                        <a:rPr lang="en-US" sz="1400" b="0" dirty="0"/>
                        <a:t>Case studies on interpersonal conflict and students analyze the story to determine if the conflict was resolved in a healthy way.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Worksheet/Checklist/Rubric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31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74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3D6B-6F91-FBC7-14C8-501C5C87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 Making How to Use in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FEBB-EF72-FA25-9AE3-45BCF75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5"/>
            <a:ext cx="10532764" cy="533103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Discuss the Importance</a:t>
            </a:r>
          </a:p>
          <a:p>
            <a:pPr lvl="1"/>
            <a:r>
              <a:rPr lang="en-US" dirty="0"/>
              <a:t>Explain why it is important to make healthy decisions</a:t>
            </a:r>
          </a:p>
          <a:p>
            <a:pPr lvl="1"/>
            <a:r>
              <a:rPr lang="en-US" dirty="0"/>
              <a:t>What are some common health problems children experience and do these problems require them to make a decision?</a:t>
            </a:r>
          </a:p>
          <a:p>
            <a:r>
              <a:rPr lang="en-US" b="1" dirty="0"/>
              <a:t>Explain the Steps</a:t>
            </a:r>
          </a:p>
          <a:p>
            <a:pPr lvl="1"/>
            <a:r>
              <a:rPr lang="en-US" dirty="0"/>
              <a:t>Identify situation that requires a decision</a:t>
            </a:r>
          </a:p>
          <a:p>
            <a:pPr lvl="1"/>
            <a:r>
              <a:rPr lang="en-US" dirty="0"/>
              <a:t>Analyze when to make it alone or with an adult</a:t>
            </a:r>
          </a:p>
          <a:p>
            <a:pPr lvl="1"/>
            <a:r>
              <a:rPr lang="en-US" dirty="0"/>
              <a:t>List healthy options</a:t>
            </a:r>
          </a:p>
          <a:p>
            <a:pPr lvl="1"/>
            <a:r>
              <a:rPr lang="en-US" dirty="0"/>
              <a:t>Predict the outcomes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Choose a healthy option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Defend and analyze the outcome of the decision</a:t>
            </a:r>
          </a:p>
          <a:p>
            <a:r>
              <a:rPr lang="en-US" b="1" dirty="0"/>
              <a:t>Model How to Use the Skill</a:t>
            </a:r>
          </a:p>
          <a:p>
            <a:pPr lvl="1"/>
            <a:r>
              <a:rPr lang="en-US" dirty="0"/>
              <a:t>Create a case study and have students help the character make a healthy decision\</a:t>
            </a:r>
          </a:p>
          <a:p>
            <a:pPr lvl="1"/>
            <a:r>
              <a:rPr lang="en-US" dirty="0"/>
              <a:t>Create a scenario then explain each step and apply to scenario</a:t>
            </a:r>
          </a:p>
          <a:p>
            <a:r>
              <a:rPr lang="en-US" b="1" dirty="0"/>
              <a:t>Provide Adequate Time for Students to Practice</a:t>
            </a:r>
          </a:p>
          <a:p>
            <a:pPr lvl="1"/>
            <a:r>
              <a:rPr lang="en-US" dirty="0"/>
              <a:t>Give students a problem or have them create their own and apply decision making steps</a:t>
            </a:r>
          </a:p>
          <a:p>
            <a:r>
              <a:rPr lang="en-US" b="1" dirty="0"/>
              <a:t>Utilize Formative Assessments </a:t>
            </a:r>
          </a:p>
          <a:p>
            <a:pPr lvl="1"/>
            <a:r>
              <a:rPr lang="en-US" dirty="0"/>
              <a:t>Red/yellow/green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39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E62E-8184-2FD5-1A13-34F077CC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93C7-9B8A-0E0A-9D9F-839CB2A15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-568170"/>
            <a:ext cx="10018713" cy="5113538"/>
          </a:xfrm>
        </p:spPr>
        <p:txBody>
          <a:bodyPr/>
          <a:lstStyle/>
          <a:p>
            <a:r>
              <a:rPr lang="en-US" b="1" u="sng" dirty="0"/>
              <a:t>Decision Making</a:t>
            </a:r>
            <a:r>
              <a:rPr lang="en-US" dirty="0"/>
              <a:t>: Students demonstrate effective decision-making skills to enhance health.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F8ED57-E093-DF8E-4696-13543697B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51104"/>
              </p:ext>
            </p:extLst>
          </p:nvPr>
        </p:nvGraphicFramePr>
        <p:xfrm>
          <a:off x="1563442" y="2491575"/>
          <a:ext cx="10018713" cy="3577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087">
                  <a:extLst>
                    <a:ext uri="{9D8B030D-6E8A-4147-A177-3AD203B41FA5}">
                      <a16:colId xmlns:a16="http://schemas.microsoft.com/office/drawing/2014/main" val="3256218392"/>
                    </a:ext>
                  </a:extLst>
                </a:gridCol>
                <a:gridCol w="5468989">
                  <a:extLst>
                    <a:ext uri="{9D8B030D-6E8A-4147-A177-3AD203B41FA5}">
                      <a16:colId xmlns:a16="http://schemas.microsoft.com/office/drawing/2014/main" val="3264201803"/>
                    </a:ext>
                  </a:extLst>
                </a:gridCol>
                <a:gridCol w="2823637">
                  <a:extLst>
                    <a:ext uri="{9D8B030D-6E8A-4147-A177-3AD203B41FA5}">
                      <a16:colId xmlns:a16="http://schemas.microsoft.com/office/drawing/2014/main" val="2982637895"/>
                    </a:ext>
                  </a:extLst>
                </a:gridCol>
              </a:tblGrid>
              <a:tr h="447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435813"/>
                  </a:ext>
                </a:extLst>
              </a:tr>
              <a:tr h="4472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Dressing for the weather</a:t>
                      </a:r>
                      <a:r>
                        <a:rPr lang="en-US" sz="1600" dirty="0"/>
                        <a:t>: Students decide what clothes they should wear for each season to stay warm or keep cool.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Worksheet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081843"/>
                  </a:ext>
                </a:extLst>
              </a:tr>
              <a:tr h="4715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Draw It</a:t>
                      </a:r>
                      <a:r>
                        <a:rPr lang="en-US" sz="1600" dirty="0"/>
                        <a:t>: Draw a healthy meal using My Plate.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787151"/>
                  </a:ext>
                </a:extLst>
              </a:tr>
              <a:tr h="78157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Dialogue/Script</a:t>
                      </a:r>
                      <a:r>
                        <a:rPr lang="en-US" sz="1600" dirty="0"/>
                        <a:t>: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Teacher or student will designate roles.  Teacher or students will provide a conflict or situation in which a solution needs to be made.  Students apply the decision-making model to create a healthy solution.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011731"/>
                  </a:ext>
                </a:extLst>
              </a:tr>
              <a:tr h="10131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Preventing Pregnancy</a:t>
                      </a:r>
                      <a:r>
                        <a:rPr lang="en-US" sz="1600" dirty="0"/>
                        <a:t>: Students will apply the DECIDE model to determine how they will prevent pregnancy.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96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0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D18D-B875-5E73-FEC9-A150999A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Model - DECIDE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113E9-9A6F-4EB1-57DD-4CC5754B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– Define the Problem</a:t>
            </a:r>
          </a:p>
          <a:p>
            <a:r>
              <a:rPr lang="en-US" dirty="0"/>
              <a:t>E – Explore the Alternatives </a:t>
            </a:r>
          </a:p>
          <a:p>
            <a:pPr lvl="1"/>
            <a:r>
              <a:rPr lang="en-US" dirty="0"/>
              <a:t>What are my options?</a:t>
            </a:r>
          </a:p>
          <a:p>
            <a:r>
              <a:rPr lang="en-US" dirty="0"/>
              <a:t>C – Consider the Consequences</a:t>
            </a:r>
          </a:p>
          <a:p>
            <a:pPr lvl="1"/>
            <a:r>
              <a:rPr lang="en-US" dirty="0"/>
              <a:t>Pros and Cons</a:t>
            </a:r>
          </a:p>
          <a:p>
            <a:r>
              <a:rPr lang="en-US" dirty="0"/>
              <a:t>I – Identify My Values</a:t>
            </a:r>
          </a:p>
          <a:p>
            <a:r>
              <a:rPr lang="en-US" dirty="0"/>
              <a:t>D – Decide to Act</a:t>
            </a:r>
          </a:p>
          <a:p>
            <a:r>
              <a:rPr lang="en-US" dirty="0"/>
              <a:t>E – Evaluate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6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 Setting – How to Use in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1418105"/>
            <a:ext cx="10402135" cy="5087197"/>
          </a:xfrm>
        </p:spPr>
        <p:txBody>
          <a:bodyPr>
            <a:normAutofit fontScale="70000" lnSpcReduction="20000"/>
          </a:bodyPr>
          <a:lstStyle/>
          <a:p>
            <a:r>
              <a:rPr lang="en-US" sz="2700" b="1" dirty="0"/>
              <a:t>Discuss the Importance</a:t>
            </a:r>
          </a:p>
          <a:p>
            <a:pPr lvl="1"/>
            <a:r>
              <a:rPr lang="en-US" sz="2200" dirty="0"/>
              <a:t>Explain the importance of using goal-setting to enhance social emotional health</a:t>
            </a:r>
          </a:p>
          <a:p>
            <a:r>
              <a:rPr lang="en-US" sz="2700" b="1" dirty="0"/>
              <a:t>Explain the Steps</a:t>
            </a:r>
          </a:p>
          <a:p>
            <a:pPr lvl="1"/>
            <a:r>
              <a:rPr lang="en-US" sz="2200" dirty="0"/>
              <a:t>Assess personal needs</a:t>
            </a:r>
          </a:p>
          <a:p>
            <a:pPr lvl="1"/>
            <a:r>
              <a:rPr lang="en-US" sz="2200" dirty="0"/>
              <a:t>Set long-term and short-term goals based on a need</a:t>
            </a:r>
          </a:p>
          <a:p>
            <a:pPr lvl="1"/>
            <a:r>
              <a:rPr lang="en-US" sz="2200" dirty="0"/>
              <a:t>Track progress</a:t>
            </a:r>
          </a:p>
          <a:p>
            <a:pPr lvl="1"/>
            <a:r>
              <a:rPr lang="en-US" sz="2200" dirty="0"/>
              <a:t>Identify helping resources</a:t>
            </a:r>
          </a:p>
          <a:p>
            <a:pPr lvl="1"/>
            <a:r>
              <a:rPr lang="en-US" sz="2200" dirty="0"/>
              <a:t>Develop strategies that adjust to time, ability, priorities, and responsibilities</a:t>
            </a:r>
          </a:p>
          <a:p>
            <a:pPr lvl="1"/>
            <a:r>
              <a:rPr lang="en-US" sz="2200" dirty="0"/>
              <a:t>Prepare an effective long-term personal health plan</a:t>
            </a:r>
          </a:p>
          <a:p>
            <a:r>
              <a:rPr lang="en-US" sz="2700" b="1" dirty="0"/>
              <a:t>Model How to Use the Skill</a:t>
            </a:r>
          </a:p>
          <a:p>
            <a:pPr lvl="1"/>
            <a:r>
              <a:rPr lang="en-US" sz="2200" dirty="0"/>
              <a:t>Show the students what the skill looks like in action</a:t>
            </a:r>
          </a:p>
          <a:p>
            <a:r>
              <a:rPr lang="en-US" sz="2700" b="1" dirty="0"/>
              <a:t>Provide Adequate Time for Practice</a:t>
            </a:r>
          </a:p>
          <a:p>
            <a:pPr lvl="1"/>
            <a:r>
              <a:rPr lang="en-US" sz="2200" dirty="0"/>
              <a:t>Provide the students with a situation and have them identify short- and long-term goals</a:t>
            </a:r>
          </a:p>
          <a:p>
            <a:r>
              <a:rPr lang="en-US" sz="3100" b="1" dirty="0"/>
              <a:t>Utilize Formative Assessments</a:t>
            </a:r>
          </a:p>
          <a:p>
            <a:pPr lvl="1"/>
            <a:r>
              <a:rPr lang="en-US" sz="2200" dirty="0"/>
              <a:t>See next slides</a:t>
            </a:r>
          </a:p>
        </p:txBody>
      </p:sp>
    </p:spTree>
    <p:extLst>
      <p:ext uri="{BB962C8B-B14F-4D97-AF65-F5344CB8AC3E}">
        <p14:creationId xmlns:p14="http://schemas.microsoft.com/office/powerpoint/2010/main" val="416334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28F6-DD15-0261-3C18-7E508D0B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Goal-Setting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01E02-2DCA-F23F-E2A0-537DEFBEC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1893265"/>
          </a:xfrm>
        </p:spPr>
        <p:txBody>
          <a:bodyPr/>
          <a:lstStyle/>
          <a:p>
            <a:r>
              <a:rPr lang="en-US" b="1" u="sng" dirty="0"/>
              <a:t>Goal-Setting</a:t>
            </a:r>
            <a:r>
              <a:rPr lang="en-US" dirty="0"/>
              <a:t>: Students demonstrate the ability to use goal setting skills to enhance health.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46FFB2-A072-2C36-4F45-2E0F3DFFB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573406"/>
              </p:ext>
            </p:extLst>
          </p:nvPr>
        </p:nvGraphicFramePr>
        <p:xfrm>
          <a:off x="1563442" y="2672178"/>
          <a:ext cx="10018712" cy="360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169">
                  <a:extLst>
                    <a:ext uri="{9D8B030D-6E8A-4147-A177-3AD203B41FA5}">
                      <a16:colId xmlns:a16="http://schemas.microsoft.com/office/drawing/2014/main" val="1637735290"/>
                    </a:ext>
                  </a:extLst>
                </a:gridCol>
                <a:gridCol w="6200224">
                  <a:extLst>
                    <a:ext uri="{9D8B030D-6E8A-4147-A177-3AD203B41FA5}">
                      <a16:colId xmlns:a16="http://schemas.microsoft.com/office/drawing/2014/main" val="3177420642"/>
                    </a:ext>
                  </a:extLst>
                </a:gridCol>
                <a:gridCol w="2904319">
                  <a:extLst>
                    <a:ext uri="{9D8B030D-6E8A-4147-A177-3AD203B41FA5}">
                      <a16:colId xmlns:a16="http://schemas.microsoft.com/office/drawing/2014/main" val="516337717"/>
                    </a:ext>
                  </a:extLst>
                </a:gridCol>
              </a:tblGrid>
              <a:tr h="527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99298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r>
                        <a:rPr lang="en-US" sz="1400" b="1" dirty="0"/>
                        <a:t>PreK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Draw it: </a:t>
                      </a:r>
                      <a:r>
                        <a:rPr lang="en-US" sz="1400" b="0" dirty="0"/>
                        <a:t>What Do You Want to Be When You Grow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Worksheet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276258"/>
                  </a:ext>
                </a:extLst>
              </a:tr>
              <a:tr h="5277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Goal-Setting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Students will set goals based on the SMART format. S-Specific, M-Measurable, A-Achievable, R-Realistic, T-Time-Oriented.  Goals will be based on core concept outcomes within certain topic areas.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Worksheet/Checklist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973075"/>
                  </a:ext>
                </a:extLst>
              </a:tr>
              <a:tr h="6707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Creative Thinking: </a:t>
                      </a:r>
                      <a:r>
                        <a:rPr lang="en-US" sz="1400" b="0" dirty="0"/>
                        <a:t>Creating a poem, song or comic strip showing a young person overcoming a need by achieving a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639788"/>
                  </a:ext>
                </a:extLst>
              </a:tr>
              <a:tr h="7494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Goal-Setting: </a:t>
                      </a:r>
                      <a:r>
                        <a:rPr lang="en-US" sz="1400" b="0" dirty="0"/>
                        <a:t>Creating and participating in a role play on how to determine one's personal needs and setting goals to meet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Worksheet/Checklist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9630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Wellness Plan: </a:t>
                      </a:r>
                      <a:r>
                        <a:rPr lang="en-US" sz="1400" b="0" dirty="0"/>
                        <a:t>Develop SMART goals for one's personal fitness to create a wellness plan. Write a journal showing progress in reaching a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7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1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6149-923A-27CD-DFB1-6CE9F281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Goal-Setting Model - SMART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6643-4CDD-BE80-FCD6-91F36269F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– Specific</a:t>
            </a:r>
          </a:p>
          <a:p>
            <a:r>
              <a:rPr lang="en-US" dirty="0"/>
              <a:t>M – Measurable</a:t>
            </a:r>
          </a:p>
          <a:p>
            <a:r>
              <a:rPr lang="en-US" dirty="0"/>
              <a:t>A – Achievable</a:t>
            </a:r>
          </a:p>
          <a:p>
            <a:r>
              <a:rPr lang="en-US" dirty="0"/>
              <a:t>R – Relevant</a:t>
            </a:r>
          </a:p>
          <a:p>
            <a:r>
              <a:rPr lang="en-US" dirty="0"/>
              <a:t>T - Timely</a:t>
            </a:r>
          </a:p>
        </p:txBody>
      </p:sp>
    </p:spTree>
    <p:extLst>
      <p:ext uri="{BB962C8B-B14F-4D97-AF65-F5344CB8AC3E}">
        <p14:creationId xmlns:p14="http://schemas.microsoft.com/office/powerpoint/2010/main" val="214383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E1E6-1509-E6B7-7968-79A1B4AE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Literacy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7DEB-8944-5CD0-BE30-B3B5EF362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Analyzing Internal and External Influences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Accessing Information 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Interpersonal Communication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Decision Making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Goal-Setting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Self-Management</a:t>
            </a:r>
          </a:p>
          <a:p>
            <a:pPr marL="457200" lvl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2697672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FB6D-E0D9-F355-F4C1-562AF2DB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Self-Management How to Use in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5EB2E-751E-ED1B-B73B-7AB5EB5AA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532764" cy="5130740"/>
          </a:xfrm>
        </p:spPr>
        <p:txBody>
          <a:bodyPr>
            <a:normAutofit/>
          </a:bodyPr>
          <a:lstStyle/>
          <a:p>
            <a:r>
              <a:rPr lang="en-US" sz="1800" b="1" dirty="0">
                <a:cs typeface="Calibri" panose="020F0502020204030204" pitchFamily="34" charset="0"/>
              </a:rPr>
              <a:t>Discuss the Importance</a:t>
            </a:r>
          </a:p>
          <a:p>
            <a:pPr lvl="1"/>
            <a:r>
              <a:rPr lang="en-US" sz="1500" dirty="0">
                <a:cs typeface="Calibri" panose="020F0502020204030204" pitchFamily="34" charset="0"/>
              </a:rPr>
              <a:t>Statistics on chronic disease</a:t>
            </a:r>
          </a:p>
          <a:p>
            <a:r>
              <a:rPr lang="en-US" sz="1800" b="1" dirty="0">
                <a:cs typeface="Calibri" panose="020F0502020204030204" pitchFamily="34" charset="0"/>
              </a:rPr>
              <a:t>Explain the Steps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cs typeface="Calibri" panose="020F0502020204030204" pitchFamily="34" charset="0"/>
              </a:rPr>
              <a:t>Identify the importance of taking personality responsibility for health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cs typeface="Calibri" panose="020F0502020204030204" pitchFamily="34" charset="0"/>
              </a:rPr>
              <a:t>Exhibit the importance of taking personality responsibility for health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cs typeface="Calibri" panose="020F0502020204030204" pitchFamily="34" charset="0"/>
              </a:rPr>
              <a:t>Explain the importance of taking personality responsibility for health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cs typeface="Calibri" panose="020F0502020204030204" pitchFamily="34" charset="0"/>
              </a:rPr>
              <a:t>Analyze the importance of taking personality responsibility for health</a:t>
            </a:r>
          </a:p>
          <a:p>
            <a:r>
              <a:rPr lang="en-US" sz="1800" b="1" dirty="0">
                <a:cs typeface="Calibri" panose="020F0502020204030204" pitchFamily="34" charset="0"/>
              </a:rPr>
              <a:t>Model How to Use the Skill</a:t>
            </a:r>
          </a:p>
          <a:p>
            <a:pPr lvl="1"/>
            <a:r>
              <a:rPr lang="en-US" sz="1500" dirty="0">
                <a:cs typeface="Calibri" panose="020F0502020204030204" pitchFamily="34" charset="0"/>
              </a:rPr>
              <a:t>Demonstrate healthy behavior </a:t>
            </a:r>
          </a:p>
          <a:p>
            <a:r>
              <a:rPr lang="en-US" sz="1800" b="1" dirty="0">
                <a:cs typeface="Calibri" panose="020F0502020204030204" pitchFamily="34" charset="0"/>
              </a:rPr>
              <a:t>Provide Adequate Time for Students to Practice</a:t>
            </a:r>
          </a:p>
          <a:p>
            <a:pPr lvl="1"/>
            <a:r>
              <a:rPr lang="en-US" sz="1500" dirty="0">
                <a:cs typeface="Calibri" panose="020F0502020204030204" pitchFamily="34" charset="0"/>
              </a:rPr>
              <a:t>Give students an activity for them for them to practice</a:t>
            </a:r>
          </a:p>
          <a:p>
            <a:r>
              <a:rPr lang="en-US" sz="1700" b="1" dirty="0">
                <a:cs typeface="Calibri" panose="020F0502020204030204" pitchFamily="34" charset="0"/>
              </a:rPr>
              <a:t>Utilize Formative Assessments </a:t>
            </a:r>
          </a:p>
          <a:p>
            <a:pPr lvl="1"/>
            <a:r>
              <a:rPr lang="en-US" sz="1500" dirty="0">
                <a:cs typeface="Calibri" panose="020F0502020204030204" pitchFamily="34" charset="0"/>
              </a:rPr>
              <a:t>See next slides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12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05FA-B1E2-46CD-64D3-DBC20F7E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3B278-AA98-FC7A-1021-23254DB95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1467137"/>
          </a:xfrm>
        </p:spPr>
        <p:txBody>
          <a:bodyPr>
            <a:normAutofit/>
          </a:bodyPr>
          <a:lstStyle/>
          <a:p>
            <a:r>
              <a:rPr lang="en-US" b="1" u="sng" dirty="0"/>
              <a:t>Self-Management</a:t>
            </a:r>
            <a:r>
              <a:rPr lang="en-US" dirty="0"/>
              <a:t>: Students will demonstrate health-enhancing behaviors to adopt and maintain healthy behaviors. (An observable skill)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D9E250-582B-1BE3-73A1-9362757A7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88631"/>
              </p:ext>
            </p:extLst>
          </p:nvPr>
        </p:nvGraphicFramePr>
        <p:xfrm>
          <a:off x="1563443" y="2880913"/>
          <a:ext cx="9853242" cy="365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786">
                  <a:extLst>
                    <a:ext uri="{9D8B030D-6E8A-4147-A177-3AD203B41FA5}">
                      <a16:colId xmlns:a16="http://schemas.microsoft.com/office/drawing/2014/main" val="872763168"/>
                    </a:ext>
                  </a:extLst>
                </a:gridCol>
                <a:gridCol w="4673853">
                  <a:extLst>
                    <a:ext uri="{9D8B030D-6E8A-4147-A177-3AD203B41FA5}">
                      <a16:colId xmlns:a16="http://schemas.microsoft.com/office/drawing/2014/main" val="3570569238"/>
                    </a:ext>
                  </a:extLst>
                </a:gridCol>
                <a:gridCol w="3563603">
                  <a:extLst>
                    <a:ext uri="{9D8B030D-6E8A-4147-A177-3AD203B41FA5}">
                      <a16:colId xmlns:a16="http://schemas.microsoft.com/office/drawing/2014/main" val="3555701245"/>
                    </a:ext>
                  </a:extLst>
                </a:gridCol>
              </a:tblGrid>
              <a:tr h="547747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895210"/>
                  </a:ext>
                </a:extLst>
              </a:tr>
              <a:tr h="547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Wearing a bicycle helmet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Create a healthy snack menu	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Washing hands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214406"/>
                  </a:ext>
                </a:extLst>
              </a:tr>
              <a:tr h="547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 Using deodorant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Role-play healthy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10095"/>
                  </a:ext>
                </a:extLst>
              </a:tr>
              <a:tr h="547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Implement a fitness plan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Create a fitness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3264037"/>
                  </a:ext>
                </a:extLst>
              </a:tr>
              <a:tr h="547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CPR/First Aid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Journal of progress reaching healthy behaviors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36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546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Advocacy- How to Use in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1418106"/>
            <a:ext cx="10463095" cy="5224234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dirty="0"/>
              <a:t>Discuss the Importance</a:t>
            </a:r>
          </a:p>
          <a:p>
            <a:pPr lvl="1"/>
            <a:r>
              <a:rPr lang="en-US" sz="1800" dirty="0"/>
              <a:t>Advocating for personal, family, and community health to improve overall health</a:t>
            </a:r>
          </a:p>
          <a:p>
            <a:r>
              <a:rPr lang="en-US" sz="2200" b="1" dirty="0"/>
              <a:t>Explain the Steps </a:t>
            </a:r>
          </a:p>
          <a:p>
            <a:pPr lvl="1"/>
            <a:r>
              <a:rPr lang="en-US" sz="1800" dirty="0"/>
              <a:t>Promote personal health by taking a stand on a health issue and support their position with relevant and accurate information.</a:t>
            </a:r>
          </a:p>
          <a:p>
            <a:pPr lvl="1"/>
            <a:r>
              <a:rPr lang="en-US" sz="1800" dirty="0"/>
              <a:t>Advocate for healthy families, friends, and community.</a:t>
            </a:r>
          </a:p>
          <a:p>
            <a:pPr lvl="1"/>
            <a:r>
              <a:rPr lang="en-US" sz="1800" dirty="0"/>
              <a:t>Encourage peers to make healthy choices.</a:t>
            </a:r>
          </a:p>
          <a:p>
            <a:pPr lvl="1"/>
            <a:r>
              <a:rPr lang="en-US" sz="1800" dirty="0"/>
              <a:t>Model how to influence and support others.</a:t>
            </a:r>
          </a:p>
          <a:p>
            <a:pPr lvl="1"/>
            <a:r>
              <a:rPr lang="en-US" sz="1800" dirty="0"/>
              <a:t>Use social norms to develop a health message.</a:t>
            </a:r>
          </a:p>
          <a:p>
            <a:pPr lvl="1"/>
            <a:r>
              <a:rPr lang="en-US" sz="1800" dirty="0"/>
              <a:t>Adjust that viewpoint and communication strategy for different audiences.</a:t>
            </a:r>
          </a:p>
          <a:p>
            <a:r>
              <a:rPr lang="en-US" sz="2200" b="1" dirty="0"/>
              <a:t>Model How to Use the Skill</a:t>
            </a:r>
          </a:p>
          <a:p>
            <a:pPr lvl="1"/>
            <a:r>
              <a:rPr lang="en-US" sz="1600" dirty="0"/>
              <a:t>Public service announcement</a:t>
            </a:r>
          </a:p>
          <a:p>
            <a:r>
              <a:rPr lang="en-US" sz="2200" b="1" dirty="0"/>
              <a:t>Provide Adequate Time for Students to Practice</a:t>
            </a:r>
          </a:p>
          <a:p>
            <a:pPr lvl="1"/>
            <a:r>
              <a:rPr lang="en-US" sz="1600" dirty="0"/>
              <a:t>Give the students a scenario and have them practice ways to advocate for others health</a:t>
            </a:r>
          </a:p>
          <a:p>
            <a:r>
              <a:rPr lang="en-US" sz="2200" b="1" dirty="0"/>
              <a:t>Utilize Formative Assessments</a:t>
            </a:r>
          </a:p>
          <a:p>
            <a:pPr lvl="1"/>
            <a:r>
              <a:rPr lang="en-US" sz="1600" dirty="0"/>
              <a:t>Checklist or rubric</a:t>
            </a:r>
          </a:p>
        </p:txBody>
      </p:sp>
    </p:spTree>
    <p:extLst>
      <p:ext uri="{BB962C8B-B14F-4D97-AF65-F5344CB8AC3E}">
        <p14:creationId xmlns:p14="http://schemas.microsoft.com/office/powerpoint/2010/main" val="1330159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D388-DE5D-00EE-BBAE-6D363CA5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08BC-7F14-95BB-1E91-3F67774BA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1831121"/>
          </a:xfrm>
        </p:spPr>
        <p:txBody>
          <a:bodyPr/>
          <a:lstStyle/>
          <a:p>
            <a:r>
              <a:rPr lang="en-US" b="1" u="sng" dirty="0"/>
              <a:t>Advocacy</a:t>
            </a:r>
            <a:r>
              <a:rPr lang="en-US" dirty="0"/>
              <a:t>: Students demonstrate the ability to advocate for personal, family, and community health.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50212D-2D5A-C30E-1794-0D9C10330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45195"/>
              </p:ext>
            </p:extLst>
          </p:nvPr>
        </p:nvGraphicFramePr>
        <p:xfrm>
          <a:off x="1563443" y="2911876"/>
          <a:ext cx="10018712" cy="368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58">
                  <a:extLst>
                    <a:ext uri="{9D8B030D-6E8A-4147-A177-3AD203B41FA5}">
                      <a16:colId xmlns:a16="http://schemas.microsoft.com/office/drawing/2014/main" val="7862795"/>
                    </a:ext>
                  </a:extLst>
                </a:gridCol>
                <a:gridCol w="6423375">
                  <a:extLst>
                    <a:ext uri="{9D8B030D-6E8A-4147-A177-3AD203B41FA5}">
                      <a16:colId xmlns:a16="http://schemas.microsoft.com/office/drawing/2014/main" val="3129554203"/>
                    </a:ext>
                  </a:extLst>
                </a:gridCol>
                <a:gridCol w="2178179">
                  <a:extLst>
                    <a:ext uri="{9D8B030D-6E8A-4147-A177-3AD203B41FA5}">
                      <a16:colId xmlns:a16="http://schemas.microsoft.com/office/drawing/2014/main" val="233962767"/>
                    </a:ext>
                  </a:extLst>
                </a:gridCol>
              </a:tblGrid>
              <a:tr h="546864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39593"/>
                  </a:ext>
                </a:extLst>
              </a:tr>
              <a:tr h="5468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Red Ribbon Week participating in school wide activities that encourage students to live a drug-free lifestyle.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Writing an “I Care” Letter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Role Model Advocacy poster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36060"/>
                  </a:ext>
                </a:extLst>
              </a:tr>
              <a:tr h="3977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T-shirt showing advocacy for promoting wellness for school, families and community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Creating a 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147488"/>
                  </a:ext>
                </a:extLst>
              </a:tr>
              <a:tr h="5468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Identification on the advertisement advocating for teen wellness of how healthy behaviors affect personal social emotional health is accurate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Writing and presenting a Public Service Announcement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929575"/>
                  </a:ext>
                </a:extLst>
              </a:tr>
              <a:tr h="5468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Bumper Sticker that advocates safe driving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Work cooperatively as an advocate for improving personal, family and community health through a school health 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76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885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A049-1274-A56F-7BB3-9846D144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3ABC-3CE7-4EB2-9818-29D92B7E6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recommended to implement 1 – 2 health-literacy skills in each lesson</a:t>
            </a:r>
          </a:p>
          <a:p>
            <a:r>
              <a:rPr lang="en-US" dirty="0"/>
              <a:t>You can scaffold each health-literacy skill by focusing on 1 or 2 steps for each lesson</a:t>
            </a:r>
          </a:p>
          <a:p>
            <a:r>
              <a:rPr lang="en-US" dirty="0"/>
              <a:t>Be sure to give </a:t>
            </a:r>
            <a:r>
              <a:rPr lang="en-US"/>
              <a:t>students an </a:t>
            </a:r>
            <a:r>
              <a:rPr lang="en-US" dirty="0"/>
              <a:t>adequate amount of time to practice </a:t>
            </a:r>
          </a:p>
          <a:p>
            <a:r>
              <a:rPr lang="en-US" dirty="0"/>
              <a:t>Engage students with a variety of prompts </a:t>
            </a:r>
          </a:p>
        </p:txBody>
      </p:sp>
    </p:spTree>
    <p:extLst>
      <p:ext uri="{BB962C8B-B14F-4D97-AF65-F5344CB8AC3E}">
        <p14:creationId xmlns:p14="http://schemas.microsoft.com/office/powerpoint/2010/main" val="277931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3FDA-73D6-922D-D8D6-7586BBCB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Teaching Skills-Based Health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4CC-ED1D-62D8-F20D-1DC1C1467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Discuss the Importance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Explain the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Model How to Use the Skill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Provide Adequate Time for Students to Practice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Utilize Formative Assessments </a:t>
            </a:r>
          </a:p>
        </p:txBody>
      </p:sp>
    </p:spTree>
    <p:extLst>
      <p:ext uri="{BB962C8B-B14F-4D97-AF65-F5344CB8AC3E}">
        <p14:creationId xmlns:p14="http://schemas.microsoft.com/office/powerpoint/2010/main" val="246300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CA98-248B-BF13-AC05-F64ABE6A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Influences – How to Use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0E56A-EBA8-EA2D-9EBE-261F33DC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1418106"/>
            <a:ext cx="10340691" cy="543989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Discuss the Importance</a:t>
            </a:r>
          </a:p>
          <a:p>
            <a:pPr lvl="1"/>
            <a:r>
              <a:rPr lang="en-US" sz="2000" dirty="0"/>
              <a:t>Explain why it is important to develop the skills to analyze various influences on health behavior</a:t>
            </a:r>
          </a:p>
          <a:p>
            <a:pPr lvl="1">
              <a:buClr>
                <a:srgbClr val="1287C3"/>
              </a:buClr>
            </a:pPr>
            <a:r>
              <a:rPr lang="en-US" sz="2000" dirty="0"/>
              <a:t>Discuss potential health issues, concerns or problems associated with poor skill development in analyzing influences (i.e. CDC six risk behaviors – safety, behaviors that lead to poor sexual decision-making sexual behaviors, unhealthy eating , unintended injuries, drug and alcohol use  issues, bullying, peer pressure, unintended injuries, behaviors that lead to poor sexual decision making ).</a:t>
            </a:r>
          </a:p>
          <a:p>
            <a:r>
              <a:rPr lang="en-US" b="1" dirty="0"/>
              <a:t>Explain the Steps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Identify external and internal factors and how they influence behavior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Describe external and internal factors and how they influence behavior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Explain external and internal factors and how they influence behavior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Examine external and internal factors and how they influence behavior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Analyze external and internal factors and how they influence behavior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Evaluate external and internal factors and how they influence behavior</a:t>
            </a:r>
          </a:p>
          <a:p>
            <a:r>
              <a:rPr lang="en-US" b="1" dirty="0"/>
              <a:t>Model How to Use the Skill</a:t>
            </a:r>
          </a:p>
          <a:p>
            <a:pPr lvl="1"/>
            <a:r>
              <a:rPr lang="en-US" dirty="0"/>
              <a:t>Choose at least two external and internal influences and determine if it is a positive or negative influence.</a:t>
            </a:r>
          </a:p>
          <a:p>
            <a:r>
              <a:rPr lang="en-US" b="1" dirty="0"/>
              <a:t>Provide Adequate Time for Students to Practice</a:t>
            </a:r>
          </a:p>
          <a:p>
            <a:pPr lvl="1"/>
            <a:r>
              <a:rPr lang="en-US" dirty="0"/>
              <a:t>Give students an opportunity to identify their own internal and external influences and if they are a positive or negative influence.</a:t>
            </a:r>
          </a:p>
          <a:p>
            <a:r>
              <a:rPr lang="en-US" b="1" dirty="0"/>
              <a:t>Utilize Formative Assessments </a:t>
            </a:r>
          </a:p>
          <a:p>
            <a:pPr lvl="1">
              <a:buClr>
                <a:srgbClr val="1287C3"/>
              </a:buClr>
            </a:pPr>
            <a:r>
              <a:rPr lang="en-US" dirty="0"/>
              <a:t>See next slides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4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85B4-564D-6805-AFD2-4B4EA277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0401-049F-AFB5-EFB5-63673C55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360432"/>
            <a:ext cx="10018713" cy="4593308"/>
          </a:xfrm>
        </p:spPr>
        <p:txBody>
          <a:bodyPr>
            <a:normAutofit/>
          </a:bodyPr>
          <a:lstStyle/>
          <a:p>
            <a:pPr>
              <a:buClr>
                <a:srgbClr val="1287C3"/>
              </a:buClr>
              <a:buFont typeface="Arial" panose="020B0604020202020204" pitchFamily="34" charset="0"/>
              <a:buChar char="•"/>
            </a:pPr>
            <a:r>
              <a:rPr lang="en-US" b="1" u="sng" dirty="0"/>
              <a:t>Analyzing Influences</a:t>
            </a:r>
            <a:r>
              <a:rPr lang="en-US" dirty="0"/>
              <a:t>: Students will analyze the influence of family, peers, culture, social media, technology, and other determinants on health behaviors.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D80E2D-90F4-1F49-210A-19D67BD7D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26108"/>
              </p:ext>
            </p:extLst>
          </p:nvPr>
        </p:nvGraphicFramePr>
        <p:xfrm>
          <a:off x="1563442" y="2943020"/>
          <a:ext cx="10018713" cy="362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11">
                  <a:extLst>
                    <a:ext uri="{9D8B030D-6E8A-4147-A177-3AD203B41FA5}">
                      <a16:colId xmlns:a16="http://schemas.microsoft.com/office/drawing/2014/main" val="4165635960"/>
                    </a:ext>
                  </a:extLst>
                </a:gridCol>
                <a:gridCol w="5016047">
                  <a:extLst>
                    <a:ext uri="{9D8B030D-6E8A-4147-A177-3AD203B41FA5}">
                      <a16:colId xmlns:a16="http://schemas.microsoft.com/office/drawing/2014/main" val="429536728"/>
                    </a:ext>
                  </a:extLst>
                </a:gridCol>
                <a:gridCol w="3504955">
                  <a:extLst>
                    <a:ext uri="{9D8B030D-6E8A-4147-A177-3AD203B41FA5}">
                      <a16:colId xmlns:a16="http://schemas.microsoft.com/office/drawing/2014/main" val="2837904431"/>
                    </a:ext>
                  </a:extLst>
                </a:gridCol>
              </a:tblGrid>
              <a:tr h="42938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Grade Span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85297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</a:rPr>
                        <a:t>PreK-2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Family Influences</a:t>
                      </a:r>
                      <a:r>
                        <a:rPr lang="en-US" sz="1600" dirty="0"/>
                        <a:t>: Draw pictures of family members who influences your personal health behaviors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Worksheet/Checklist/Rubric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865691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Role-Play</a:t>
                      </a:r>
                      <a:r>
                        <a:rPr lang="en-US" sz="1600" dirty="0"/>
                        <a:t>: Expressing what influences us to behave in a certain 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8448094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 Review</a:t>
                      </a:r>
                      <a:r>
                        <a:rPr lang="en-US" sz="1600" dirty="0"/>
                        <a:t>: Analyzing how advertising techniques influence health choices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0178618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Vision Board</a:t>
                      </a:r>
                      <a:r>
                        <a:rPr lang="en-US" sz="1600" dirty="0"/>
                        <a:t>: Utilizing realistic external influences (i.e., movie, music, social media, etc.) to complete a “popular culture analysis”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75591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Case Study</a:t>
                      </a:r>
                      <a:r>
                        <a:rPr lang="en-US" sz="1600" dirty="0"/>
                        <a:t>: A professional counselor helps an adolescent work out a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Worksheet/Checklist/Rubric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51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91C-693C-552C-A2D3-B8AB57A4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Influences – External Factors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7B2002-A4FD-DE6E-FE7C-0044EBEC72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63688" y="1417638"/>
          <a:ext cx="10018712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1623A9-EB53-826D-4984-2D756D83161A}"/>
              </a:ext>
            </a:extLst>
          </p:cNvPr>
          <p:cNvSpPr txBox="1"/>
          <p:nvPr/>
        </p:nvSpPr>
        <p:spPr>
          <a:xfrm>
            <a:off x="9065623" y="6252754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Connolly, 2018</a:t>
            </a:r>
          </a:p>
        </p:txBody>
      </p:sp>
    </p:spTree>
    <p:extLst>
      <p:ext uri="{BB962C8B-B14F-4D97-AF65-F5344CB8AC3E}">
        <p14:creationId xmlns:p14="http://schemas.microsoft.com/office/powerpoint/2010/main" val="166593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85A0-BC49-E89E-4F65-CCB168BA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Influences – Internal Factors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4BB17-BB53-7395-4840-A7551C221CDC}"/>
              </a:ext>
            </a:extLst>
          </p:cNvPr>
          <p:cNvGraphicFramePr>
            <a:graphicFrameLocks/>
          </p:cNvGraphicFramePr>
          <p:nvPr/>
        </p:nvGraphicFramePr>
        <p:xfrm>
          <a:off x="1563688" y="1417638"/>
          <a:ext cx="10018712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F8E954-3D0D-00B6-8AA0-C3F3C0DA417D}"/>
              </a:ext>
            </a:extLst>
          </p:cNvPr>
          <p:cNvSpPr txBox="1"/>
          <p:nvPr/>
        </p:nvSpPr>
        <p:spPr>
          <a:xfrm>
            <a:off x="9065623" y="6252754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Connolly, 2018</a:t>
            </a:r>
          </a:p>
        </p:txBody>
      </p:sp>
    </p:spTree>
    <p:extLst>
      <p:ext uri="{BB962C8B-B14F-4D97-AF65-F5344CB8AC3E}">
        <p14:creationId xmlns:p14="http://schemas.microsoft.com/office/powerpoint/2010/main" val="143753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4377-E5AE-CA6B-BC54-8D4451F8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Influences External Example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2C330A-4D4C-65D7-0E0E-06D58EA151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63688" y="1417638"/>
          <a:ext cx="10018712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4119AB-47C2-2F6D-C6A5-AE3B40BFD2AF}"/>
              </a:ext>
            </a:extLst>
          </p:cNvPr>
          <p:cNvSpPr txBox="1"/>
          <p:nvPr/>
        </p:nvSpPr>
        <p:spPr>
          <a:xfrm>
            <a:off x="9065623" y="6252754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Connolly, 2018</a:t>
            </a:r>
          </a:p>
        </p:txBody>
      </p:sp>
    </p:spTree>
    <p:extLst>
      <p:ext uri="{BB962C8B-B14F-4D97-AF65-F5344CB8AC3E}">
        <p14:creationId xmlns:p14="http://schemas.microsoft.com/office/powerpoint/2010/main" val="427857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4377-E5AE-CA6B-BC54-8D4451F8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Influences Internal Example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2C330A-4D4C-65D7-0E0E-06D58EA151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63688" y="1417638"/>
          <a:ext cx="10018712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9736EB-F061-639D-2F87-AC5737F41496}"/>
              </a:ext>
            </a:extLst>
          </p:cNvPr>
          <p:cNvSpPr txBox="1"/>
          <p:nvPr/>
        </p:nvSpPr>
        <p:spPr>
          <a:xfrm>
            <a:off x="9065623" y="6252754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Connolly, 2018</a:t>
            </a:r>
          </a:p>
        </p:txBody>
      </p:sp>
    </p:spTree>
    <p:extLst>
      <p:ext uri="{BB962C8B-B14F-4D97-AF65-F5344CB8AC3E}">
        <p14:creationId xmlns:p14="http://schemas.microsoft.com/office/powerpoint/2010/main" val="92060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999321-706C-4E89-8663-09C9FBAB5F82}" vid="{619A3898-A7E2-4CF4-8922-21EECEDA0DB1}"/>
    </a:ext>
  </a:extLst>
</a:theme>
</file>

<file path=ppt/theme/themeOverride1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</a:themeOverride>
</file>

<file path=ppt/theme/themeOverride2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</a:themeOverride>
</file>

<file path=ppt/theme/themeOverride3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2064</Words>
  <Application>Microsoft Office PowerPoint</Application>
  <PresentationFormat>Widescreen</PresentationFormat>
  <Paragraphs>323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Corbel</vt:lpstr>
      <vt:lpstr>Wingdings</vt:lpstr>
      <vt:lpstr>Theme1</vt:lpstr>
      <vt:lpstr> Health Training Fall 2023</vt:lpstr>
      <vt:lpstr>Health Literacy Skills</vt:lpstr>
      <vt:lpstr>Teaching Skills-Based Health Education</vt:lpstr>
      <vt:lpstr>Analyzing Influences – How to Use in the Classroom</vt:lpstr>
      <vt:lpstr>Analyzing Influences</vt:lpstr>
      <vt:lpstr>Analyzing Influences – External Factors</vt:lpstr>
      <vt:lpstr>Analyzing Influences – Internal Factors</vt:lpstr>
      <vt:lpstr>Analyzing Influences External Example</vt:lpstr>
      <vt:lpstr>Analyzing Influences Internal Example</vt:lpstr>
      <vt:lpstr>Accessing Information – How to Use in the Classroom</vt:lpstr>
      <vt:lpstr>Accessing Information</vt:lpstr>
      <vt:lpstr>Interpersonal Communication  How to Use in Classroom</vt:lpstr>
      <vt:lpstr>Interpersonal Communication</vt:lpstr>
      <vt:lpstr>Decision Making How to Use in Classroom</vt:lpstr>
      <vt:lpstr>Decision Making</vt:lpstr>
      <vt:lpstr>Decision Making Model - DECIDE</vt:lpstr>
      <vt:lpstr>Goal Setting – How to Use in Classroom</vt:lpstr>
      <vt:lpstr>Goal-Setting </vt:lpstr>
      <vt:lpstr>Goal-Setting Model - SMART</vt:lpstr>
      <vt:lpstr>Self-Management How to Use in Classroom</vt:lpstr>
      <vt:lpstr>Self-Management</vt:lpstr>
      <vt:lpstr>Advocacy- How to Use in Classroom</vt:lpstr>
      <vt:lpstr>Advocacy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Mapping for Physical Education</dc:title>
  <dc:creator>Rudella, Jennifer L. (jlr1147)</dc:creator>
  <cp:lastModifiedBy>Slotterback, Nicholas</cp:lastModifiedBy>
  <cp:revision>813</cp:revision>
  <dcterms:created xsi:type="dcterms:W3CDTF">2023-05-05T13:53:19Z</dcterms:created>
  <dcterms:modified xsi:type="dcterms:W3CDTF">2023-12-14T13:48:17Z</dcterms:modified>
</cp:coreProperties>
</file>